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handoutMasterIdLst>
    <p:handoutMasterId r:id="rId16"/>
  </p:handoutMasterIdLst>
  <p:sldIdLst>
    <p:sldId id="274" r:id="rId4"/>
    <p:sldId id="278" r:id="rId5"/>
    <p:sldId id="276" r:id="rId6"/>
    <p:sldId id="277" r:id="rId7"/>
    <p:sldId id="279" r:id="rId8"/>
    <p:sldId id="282" r:id="rId9"/>
    <p:sldId id="281" r:id="rId10"/>
    <p:sldId id="273" r:id="rId11"/>
    <p:sldId id="271" r:id="rId12"/>
    <p:sldId id="263" r:id="rId13"/>
    <p:sldId id="268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1F34"/>
    <a:srgbClr val="041D40"/>
    <a:srgbClr val="2279A5"/>
    <a:srgbClr val="005E80"/>
    <a:srgbClr val="005B7A"/>
    <a:srgbClr val="515457"/>
    <a:srgbClr val="006B67"/>
    <a:srgbClr val="00698E"/>
    <a:srgbClr val="2077A4"/>
    <a:srgbClr val="288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D1F84-B208-7559-EBC8-FD0AEB01206F}" v="2" dt="2023-10-10T18:17:29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2" d="100"/>
          <a:sy n="162" d="100"/>
        </p:scale>
        <p:origin x="67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524367991976393E-2"/>
          <c:y val="2.8170508964351599E-2"/>
          <c:w val="0.92912393183155595"/>
          <c:h val="0.77662744100248104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77282758904097"/>
          <c:y val="0.91010451840889561"/>
          <c:w val="0.30483468355243992"/>
          <c:h val="5.79803126128496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Spalte2</c:v>
                </c:pt>
              </c:strCache>
            </c:strRef>
          </c:tx>
          <c:spPr>
            <a:ln w="12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1E-7846-AFDB-BC9408E9E3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1E-7846-AFDB-BC9408E9E3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1E-7846-AFDB-BC9408E9E3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1E-7846-AFDB-BC9408E9E33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C1E-7846-AFDB-BC9408E9E33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26%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2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C1E-7846-AFDB-BC9408E9E33C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2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17%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2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C1E-7846-AFDB-BC9408E9E33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C1E-7846-AFDB-BC9408E9E3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Title1</c:v>
                </c:pt>
                <c:pt idx="1">
                  <c:v>Title2</c:v>
                </c:pt>
                <c:pt idx="2">
                  <c:v>Title3</c:v>
                </c:pt>
                <c:pt idx="3">
                  <c:v>Title4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20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1E-7846-AFDB-BC9408E9E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31F3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8B-C449-B001-F397640285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33D4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8B-C449-B001-F397640285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698E"/>
            </a:solidFill>
            <a:scene3d>
              <a:camera prst="orthographicFront"/>
              <a:lightRig rig="threePt" dir="t"/>
            </a:scene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8B-C449-B001-F397640285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0839552"/>
        <c:axId val="140853632"/>
      </c:barChart>
      <c:catAx>
        <c:axId val="140839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140853632"/>
        <c:crosses val="autoZero"/>
        <c:auto val="1"/>
        <c:lblAlgn val="ctr"/>
        <c:lblOffset val="100"/>
        <c:noMultiLvlLbl val="0"/>
      </c:catAx>
      <c:valAx>
        <c:axId val="140853632"/>
        <c:scaling>
          <c:orientation val="minMax"/>
          <c:max val="5"/>
        </c:scaling>
        <c:delete val="0"/>
        <c:axPos val="l"/>
        <c:numFmt formatCode="General" sourceLinked="1"/>
        <c:majorTickMark val="none"/>
        <c:minorTickMark val="none"/>
        <c:tickLblPos val="nextTo"/>
        <c:crossAx val="1408395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4807747260041266"/>
          <c:y val="0.9235828911331736"/>
          <c:w val="0.49812989800670954"/>
          <c:h val="7.6417108866826428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2000" b="1">
          <a:solidFill>
            <a:schemeClr val="bg2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F20DBA-01AA-AF15-A2EB-9ED45B02B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B2FD7-C39F-C5A2-688E-15FE151EE0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699E9-5B34-184B-8C9C-6398C52AB13B}" type="datetimeFigureOut">
              <a:rPr lang="en-US" smtClean="0"/>
              <a:t>4/2/24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C204D-04A2-ADC1-F34A-38E20EA332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67F2D-75C7-10D4-3AED-945FCBC47D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A4726-BEA0-A843-ACCE-1F21E54CD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40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58161EF-5AE0-D975-4278-21114D2468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/>
        </p:blipFill>
        <p:spPr>
          <a:xfrm>
            <a:off x="0" y="0"/>
            <a:ext cx="97536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B0A883-BF70-66F1-8918-42E20AEEC62C}"/>
              </a:ext>
            </a:extLst>
          </p:cNvPr>
          <p:cNvSpPr/>
          <p:nvPr userDrawn="1"/>
        </p:nvSpPr>
        <p:spPr>
          <a:xfrm>
            <a:off x="1" y="0"/>
            <a:ext cx="9761658" cy="685799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7ABF02-5F43-0490-067D-8307957E5BDE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0CCDE7C-6590-7EFD-E3E0-76D8B3B77E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0" y="1614492"/>
            <a:ext cx="8501415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F4992B-93EC-BAC1-6CE7-007C607B18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0" y="3400429"/>
            <a:ext cx="8501415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648D5-21BD-DC36-138A-E116E59F5528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02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D84602-2F95-0252-F277-FD8FDB8DCB61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F4B020-95BA-6164-3FB8-3F3D37873D2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0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7812-45EC-0984-32D5-D6E29448B6C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20041" y="959462"/>
            <a:ext cx="9087430" cy="4695380"/>
          </a:xfrm>
        </p:spPr>
        <p:txBody>
          <a:bodyPr anchor="ctr">
            <a:normAutofit/>
          </a:bodyPr>
          <a:lstStyle>
            <a:lvl1pPr>
              <a:buClr>
                <a:schemeClr val="accent1"/>
              </a:buClr>
              <a:defRPr sz="3200"/>
            </a:lvl1pPr>
            <a:lvl2pPr marL="685834" indent="-228611">
              <a:buClr>
                <a:schemeClr val="accent2"/>
              </a:buClr>
              <a:buFont typeface="System Font Regular"/>
              <a:buChar char="–"/>
              <a:defRPr sz="2800"/>
            </a:lvl2pPr>
            <a:lvl3pPr marL="1143057" indent="-228611">
              <a:buClr>
                <a:schemeClr val="tx2"/>
              </a:buClr>
              <a:buFont typeface="Wingdings" pitchFamily="2" charset="2"/>
              <a:buChar char="§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413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D84602-2F95-0252-F277-FD8FDB8DCB61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F4B020-95BA-6164-3FB8-3F3D37873D2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0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7812-45EC-0984-32D5-D6E29448B6C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20041" y="959462"/>
            <a:ext cx="9087430" cy="4695380"/>
          </a:xfrm>
        </p:spPr>
        <p:txBody>
          <a:bodyPr anchor="ctr">
            <a:normAutofit/>
          </a:bodyPr>
          <a:lstStyle>
            <a:lvl1pPr>
              <a:buClr>
                <a:schemeClr val="accent1"/>
              </a:buClr>
              <a:defRPr sz="3200"/>
            </a:lvl1pPr>
            <a:lvl2pPr marL="685834" indent="-228611">
              <a:buClr>
                <a:schemeClr val="accent2"/>
              </a:buClr>
              <a:buFont typeface="System Font Regular"/>
              <a:buChar char="–"/>
              <a:defRPr sz="2800"/>
            </a:lvl2pPr>
            <a:lvl3pPr marL="1143057" indent="-228611">
              <a:buClr>
                <a:schemeClr val="tx2"/>
              </a:buClr>
              <a:buFont typeface="Wingdings" pitchFamily="2" charset="2"/>
              <a:buChar char="§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0441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D84602-2F95-0252-F277-FD8FDB8DCB61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F4B020-95BA-6164-3FB8-3F3D37873D2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0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7812-45EC-0984-32D5-D6E29448B6C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20041" y="959462"/>
            <a:ext cx="9087430" cy="4695380"/>
          </a:xfrm>
        </p:spPr>
        <p:txBody>
          <a:bodyPr anchor="ctr">
            <a:normAutofit/>
          </a:bodyPr>
          <a:lstStyle>
            <a:lvl1pPr>
              <a:buClr>
                <a:schemeClr val="accent1"/>
              </a:buClr>
              <a:defRPr sz="3200"/>
            </a:lvl1pPr>
            <a:lvl2pPr marL="685834" indent="-228611">
              <a:buClr>
                <a:schemeClr val="accent2"/>
              </a:buClr>
              <a:buFont typeface="System Font Regular"/>
              <a:buChar char="–"/>
              <a:defRPr sz="2800"/>
            </a:lvl2pPr>
            <a:lvl3pPr marL="1143057" indent="-228611">
              <a:buClr>
                <a:schemeClr val="tx2"/>
              </a:buClr>
              <a:buFont typeface="Wingdings" pitchFamily="2" charset="2"/>
              <a:buChar char="§"/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6469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3B5103F-972D-343B-8F2D-B3DEDC3DC0A9}"/>
              </a:ext>
            </a:extLst>
          </p:cNvPr>
          <p:cNvSpPr>
            <a:spLocks noChangeAspect="1"/>
          </p:cNvSpPr>
          <p:nvPr userDrawn="1"/>
        </p:nvSpPr>
        <p:spPr>
          <a:xfrm>
            <a:off x="2209800" y="1663433"/>
            <a:ext cx="7772400" cy="3531126"/>
          </a:xfrm>
          <a:custGeom>
            <a:avLst/>
            <a:gdLst/>
            <a:ahLst/>
            <a:cxnLst/>
            <a:rect l="l" t="t" r="r" b="b"/>
            <a:pathLst>
              <a:path w="11695533" h="5313470">
                <a:moveTo>
                  <a:pt x="0" y="0"/>
                </a:moveTo>
                <a:lnTo>
                  <a:pt x="11695532" y="0"/>
                </a:lnTo>
                <a:lnTo>
                  <a:pt x="11695532" y="5313470"/>
                </a:lnTo>
                <a:lnTo>
                  <a:pt x="0" y="53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93599" t="-15579" r="-19938" b="-6694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6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D23BA07-D9AD-3C46-7D60-33CB0EA021EF}"/>
              </a:ext>
            </a:extLst>
          </p:cNvPr>
          <p:cNvSpPr>
            <a:spLocks noChangeAspect="1"/>
          </p:cNvSpPr>
          <p:nvPr userDrawn="1"/>
        </p:nvSpPr>
        <p:spPr>
          <a:xfrm>
            <a:off x="2209800" y="1663433"/>
            <a:ext cx="7772400" cy="3531126"/>
          </a:xfrm>
          <a:custGeom>
            <a:avLst/>
            <a:gdLst/>
            <a:ahLst/>
            <a:cxnLst/>
            <a:rect l="l" t="t" r="r" b="b"/>
            <a:pathLst>
              <a:path w="11695533" h="5313470">
                <a:moveTo>
                  <a:pt x="0" y="0"/>
                </a:moveTo>
                <a:lnTo>
                  <a:pt x="11695532" y="0"/>
                </a:lnTo>
                <a:lnTo>
                  <a:pt x="11695532" y="5313470"/>
                </a:lnTo>
                <a:lnTo>
                  <a:pt x="0" y="53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93599" t="-15579" r="-19938" b="-6694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EBE2FBD-82C6-6D05-D456-81ADBB2FC0B1}"/>
              </a:ext>
            </a:extLst>
          </p:cNvPr>
          <p:cNvSpPr>
            <a:spLocks noChangeAspect="1"/>
          </p:cNvSpPr>
          <p:nvPr userDrawn="1"/>
        </p:nvSpPr>
        <p:spPr>
          <a:xfrm>
            <a:off x="2209800" y="1663433"/>
            <a:ext cx="7772400" cy="3531126"/>
          </a:xfrm>
          <a:custGeom>
            <a:avLst/>
            <a:gdLst/>
            <a:ahLst/>
            <a:cxnLst/>
            <a:rect l="l" t="t" r="r" b="b"/>
            <a:pathLst>
              <a:path w="11695533" h="5313470">
                <a:moveTo>
                  <a:pt x="0" y="0"/>
                </a:moveTo>
                <a:lnTo>
                  <a:pt x="11695532" y="0"/>
                </a:lnTo>
                <a:lnTo>
                  <a:pt x="11695532" y="5313470"/>
                </a:lnTo>
                <a:lnTo>
                  <a:pt x="0" y="53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93599" t="-15579" r="-19938" b="-66945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17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A85C54-907B-6122-1C69-078C8829CFEF}"/>
              </a:ext>
            </a:extLst>
          </p:cNvPr>
          <p:cNvSpPr/>
          <p:nvPr userDrawn="1"/>
        </p:nvSpPr>
        <p:spPr>
          <a:xfrm>
            <a:off x="0" y="-1"/>
            <a:ext cx="12191999" cy="1709928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21C74-EE68-7E62-9D0B-9EDF63DA225D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3DEE4E-7E99-43FB-205F-CCCCB4D58296}"/>
              </a:ext>
            </a:extLst>
          </p:cNvPr>
          <p:cNvSpPr/>
          <p:nvPr userDrawn="1"/>
        </p:nvSpPr>
        <p:spPr>
          <a:xfrm>
            <a:off x="1" y="-1"/>
            <a:ext cx="274152" cy="1709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17089B-1482-B17E-9AF9-C72D0875C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ED0FD4-1F2D-C032-BBC5-8A6C66B38AF6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C185E3F-C68B-AD7D-927F-35DD4D7A2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555F8EAF-ECA4-FD05-8F48-CD971277F80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90328" y="2071687"/>
            <a:ext cx="8533690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833035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EEA4B5-69E4-073C-2F82-8946E82204E2}"/>
              </a:ext>
            </a:extLst>
          </p:cNvPr>
          <p:cNvSpPr/>
          <p:nvPr userDrawn="1"/>
        </p:nvSpPr>
        <p:spPr>
          <a:xfrm>
            <a:off x="0" y="6234279"/>
            <a:ext cx="12192000" cy="623714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31985D-5AEB-7466-2040-9EB18C491F74}"/>
              </a:ext>
            </a:extLst>
          </p:cNvPr>
          <p:cNvSpPr/>
          <p:nvPr userDrawn="1"/>
        </p:nvSpPr>
        <p:spPr>
          <a:xfrm>
            <a:off x="0" y="1709927"/>
            <a:ext cx="12192000" cy="4524352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rgbClr val="A31F34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solidFill>
              <a:srgbClr val="A31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solidFill>
              <a:srgbClr val="A31F34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solidFill>
                <a:srgbClr val="A31F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solidFill>
                <a:srgbClr val="A31F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DE3CEC14-E331-658D-6F64-22DA3AF94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CBCC8A-D504-1221-2523-15ABB723253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0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5F36C19-0D35-2089-0901-DF5AE1AE62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B33942A-2CF9-408B-D2DA-43D22473B82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90328" y="2071687"/>
            <a:ext cx="8533690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964733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551B28-6F8E-2DC9-B7C4-1659ECF47D1D}"/>
              </a:ext>
            </a:extLst>
          </p:cNvPr>
          <p:cNvSpPr/>
          <p:nvPr userDrawn="1"/>
        </p:nvSpPr>
        <p:spPr>
          <a:xfrm>
            <a:off x="0" y="1721141"/>
            <a:ext cx="12192000" cy="51368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F5B21-B46C-F353-A500-9BFFABF4586F}"/>
              </a:ext>
            </a:extLst>
          </p:cNvPr>
          <p:cNvSpPr/>
          <p:nvPr userDrawn="1"/>
        </p:nvSpPr>
        <p:spPr>
          <a:xfrm>
            <a:off x="0" y="0"/>
            <a:ext cx="12192000" cy="1721141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5169B3-5804-3F2D-12D4-2F5B80187A5D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0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E86A3F6-7761-7768-844B-1F56005F2E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172D3727-BD85-0649-DDAA-5127160A5CE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90328" y="2071687"/>
            <a:ext cx="8533690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796082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C26DA1-7F0D-9285-0052-DCFB06ACB9D8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DFE77-9F8F-B4DD-4D20-E87F87430D24}"/>
              </a:ext>
            </a:extLst>
          </p:cNvPr>
          <p:cNvSpPr/>
          <p:nvPr userDrawn="1"/>
        </p:nvSpPr>
        <p:spPr>
          <a:xfrm>
            <a:off x="-1" y="0"/>
            <a:ext cx="9761659" cy="1709922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" name="Graphic 20">
            <a:extLst>
              <a:ext uri="{FF2B5EF4-FFF2-40B4-BE49-F238E27FC236}">
                <a16:creationId xmlns:a16="http://schemas.microsoft.com/office/drawing/2014/main" id="{CEEB19DC-8BCB-130E-8BBC-81A13329AD37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FA5740-F909-46D4-63EF-0CDCB761310B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44F37DAF-8F11-6CA8-AE95-1CA8F312B8D1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E5EDFD9-2B33-71D4-D117-0F3E9F64BDB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9A2AA1E-7EF4-C5D0-6083-7EBA4FB2A8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11BDA6B-57A2-7846-DCB4-735505676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A9C6F5-9DFC-3472-52F1-989F667254D9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92FB6EF-7FEF-C1DD-B9A9-E2030E70D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2F11B26-0678-1255-E765-23DA34819C1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90328" y="2071687"/>
            <a:ext cx="8533690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205329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6802779-3CFE-62EC-934C-89F5201E8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0"/>
          <a:stretch/>
        </p:blipFill>
        <p:spPr>
          <a:xfrm>
            <a:off x="0" y="0"/>
            <a:ext cx="9720157" cy="68579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4D55CA-FD12-C48F-80E9-B58A2C337C59}"/>
              </a:ext>
            </a:extLst>
          </p:cNvPr>
          <p:cNvSpPr/>
          <p:nvPr userDrawn="1"/>
        </p:nvSpPr>
        <p:spPr>
          <a:xfrm>
            <a:off x="1" y="0"/>
            <a:ext cx="9761658" cy="685799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7ABF02-5F43-0490-067D-8307957E5BDE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648D5-21BD-DC36-138A-E116E59F5528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B336D7-0DED-3EE4-5381-5CF8270A2F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0" y="1614492"/>
            <a:ext cx="8501415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460C3B-EF81-149C-B0FF-4D60F8A56A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0" y="3400429"/>
            <a:ext cx="8501415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5290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E65D15-E765-5190-E33C-425C334574C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5E614-D0BD-A3FD-5286-F498CB68E56D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DD4E618-436F-F73B-4EF4-0C4116DC0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B84816B2-0A71-49CC-FC5F-D83EB2539B7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90328" y="2071687"/>
            <a:ext cx="8533690" cy="3540245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526150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A85C54-907B-6122-1C69-078C8829CFEF}"/>
              </a:ext>
            </a:extLst>
          </p:cNvPr>
          <p:cNvSpPr/>
          <p:nvPr userDrawn="1"/>
        </p:nvSpPr>
        <p:spPr>
          <a:xfrm>
            <a:off x="0" y="-1"/>
            <a:ext cx="12191999" cy="1709928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21C74-EE68-7E62-9D0B-9EDF63DA225D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3DEE4E-7E99-43FB-205F-CCCCB4D58296}"/>
              </a:ext>
            </a:extLst>
          </p:cNvPr>
          <p:cNvSpPr/>
          <p:nvPr userDrawn="1"/>
        </p:nvSpPr>
        <p:spPr>
          <a:xfrm>
            <a:off x="1" y="-1"/>
            <a:ext cx="274152" cy="1709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17089B-1482-B17E-9AF9-C72D0875C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ED0FD4-1F2D-C032-BBC5-8A6C66B38AF6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C185E3F-C68B-AD7D-927F-35DD4D7A2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170820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C26DA1-7F0D-9285-0052-DCFB06ACB9D8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DFE77-9F8F-B4DD-4D20-E87F87430D24}"/>
              </a:ext>
            </a:extLst>
          </p:cNvPr>
          <p:cNvSpPr/>
          <p:nvPr userDrawn="1"/>
        </p:nvSpPr>
        <p:spPr>
          <a:xfrm>
            <a:off x="-1" y="0"/>
            <a:ext cx="9761659" cy="1709922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" name="Graphic 20">
            <a:extLst>
              <a:ext uri="{FF2B5EF4-FFF2-40B4-BE49-F238E27FC236}">
                <a16:creationId xmlns:a16="http://schemas.microsoft.com/office/drawing/2014/main" id="{CEEB19DC-8BCB-130E-8BBC-81A13329AD37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FA5740-F909-46D4-63EF-0CDCB761310B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44F37DAF-8F11-6CA8-AE95-1CA8F312B8D1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E5EDFD9-2B33-71D4-D117-0F3E9F64BDB1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9A2AA1E-7EF4-C5D0-6083-7EBA4FB2A8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511BDA6B-57A2-7846-DCB4-735505676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A9C6F5-9DFC-3472-52F1-989F667254D9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92FB6EF-7FEF-C1DD-B9A9-E2030E70D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41693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E65D15-E765-5190-E33C-425C334574C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5E614-D0BD-A3FD-5286-F498CB68E56D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7C04083-8959-4B63-1C54-0273B86DF3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48970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ED0CA5F-1250-D240-FD5A-EE18B2154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974935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41CC023-C6E4-4EAE-F52E-D784BBCC5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818380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F1BC0-83A1-A91A-6A99-9219998542FA}"/>
              </a:ext>
            </a:extLst>
          </p:cNvPr>
          <p:cNvSpPr/>
          <p:nvPr userDrawn="1"/>
        </p:nvSpPr>
        <p:spPr>
          <a:xfrm>
            <a:off x="0" y="0"/>
            <a:ext cx="121920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grpSp>
        <p:nvGrpSpPr>
          <p:cNvPr id="6" name="Graphic 20">
            <a:extLst>
              <a:ext uri="{FF2B5EF4-FFF2-40B4-BE49-F238E27FC236}">
                <a16:creationId xmlns:a16="http://schemas.microsoft.com/office/drawing/2014/main" id="{1B5C09FD-4102-C4B0-0C8D-CC652C42D4D9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B6C87510-973A-70F5-3FA5-2E0C7419BCBF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grpSp>
          <p:nvGrpSpPr>
            <p:cNvPr id="9" name="Graphic 20">
              <a:extLst>
                <a:ext uri="{FF2B5EF4-FFF2-40B4-BE49-F238E27FC236}">
                  <a16:creationId xmlns:a16="http://schemas.microsoft.com/office/drawing/2014/main" id="{62D9CF01-7420-96E9-F3E6-3C2D2A3C7756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0" name="Freeform: Shape 11">
                <a:extLst>
                  <a:ext uri="{FF2B5EF4-FFF2-40B4-BE49-F238E27FC236}">
                    <a16:creationId xmlns:a16="http://schemas.microsoft.com/office/drawing/2014/main" id="{13073620-8525-9100-A99C-67AF1947297A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2">
                <a:extLst>
                  <a:ext uri="{FF2B5EF4-FFF2-40B4-BE49-F238E27FC236}">
                    <a16:creationId xmlns:a16="http://schemas.microsoft.com/office/drawing/2014/main" id="{13771558-FCD6-8AF6-0EC5-EA0DC6EEE943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CA4FBFD-BE63-46BC-CADB-C48B767C8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2" y="6341634"/>
            <a:ext cx="693517" cy="39721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C3F39-967A-CE93-C576-39070FB46B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580681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53B01A-B300-50D7-960F-9B3CBDF7BAA7}"/>
              </a:ext>
            </a:extLst>
          </p:cNvPr>
          <p:cNvSpPr/>
          <p:nvPr userDrawn="1"/>
        </p:nvSpPr>
        <p:spPr>
          <a:xfrm>
            <a:off x="0" y="1709928"/>
            <a:ext cx="12192000" cy="51480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28C2D-9657-9AD5-F989-04ECAD96B03D}"/>
              </a:ext>
            </a:extLst>
          </p:cNvPr>
          <p:cNvSpPr/>
          <p:nvPr userDrawn="1"/>
        </p:nvSpPr>
        <p:spPr>
          <a:xfrm>
            <a:off x="0" y="0"/>
            <a:ext cx="12192000" cy="1709928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13917E0-9D9F-C90E-4F9E-A3886DD3FF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61302" y="2177518"/>
            <a:ext cx="3703320" cy="3702422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5A07BAE-8E3F-A624-B456-19EA1861FB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0327" y="2177518"/>
            <a:ext cx="5010347" cy="370242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Char char="•"/>
              <a:defRPr sz="24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720000" indent="-252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Char char="−"/>
              <a:defRPr sz="2400" b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the Content Here</a:t>
            </a:r>
          </a:p>
          <a:p>
            <a:pPr lvl="1"/>
            <a:r>
              <a:rPr lang="en-US" dirty="0"/>
              <a:t>Enter the Content Here</a:t>
            </a:r>
          </a:p>
          <a:p>
            <a:pPr lvl="2"/>
            <a:r>
              <a:rPr lang="en-US" dirty="0"/>
              <a:t>Enter the Content Here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B0F979E-F44E-4570-E8CE-A37EE83C33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0328" y="644841"/>
            <a:ext cx="899667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D0EAB5-E8E6-4DB7-F4DF-97C8891DA11E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431" y="441372"/>
            <a:ext cx="1113739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903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5EF50D-959F-21F1-726D-477740563E8E}"/>
              </a:ext>
            </a:extLst>
          </p:cNvPr>
          <p:cNvSpPr/>
          <p:nvPr userDrawn="1"/>
        </p:nvSpPr>
        <p:spPr>
          <a:xfrm>
            <a:off x="0" y="1709929"/>
            <a:ext cx="12192000" cy="5148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33FA5-FA54-7321-3D1A-01E1B5986E69}"/>
              </a:ext>
            </a:extLst>
          </p:cNvPr>
          <p:cNvSpPr/>
          <p:nvPr userDrawn="1"/>
        </p:nvSpPr>
        <p:spPr>
          <a:xfrm>
            <a:off x="0" y="0"/>
            <a:ext cx="12192000" cy="1709928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B47C0B2-7DB3-4200-17B9-D671C43C62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1048" y="2184696"/>
            <a:ext cx="4294986" cy="2246426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13917E0-9D9F-C90E-4F9E-A3886DD3FF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92012" y="2184695"/>
            <a:ext cx="4294986" cy="2246426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5231423-381B-C174-A0C7-93915DE73D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1049" y="4630057"/>
            <a:ext cx="4294986" cy="14121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Content Text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7770E42-9D5B-9925-E494-0D83063FEA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2012" y="4630057"/>
            <a:ext cx="4294986" cy="14121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Content Text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4022EA9-EC10-9DF5-20D8-E16B566E66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0328" y="644841"/>
            <a:ext cx="899667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521AB0-DB37-869D-0513-86DE0F8A4EBA}"/>
              </a:ext>
            </a:extLst>
          </p:cNvPr>
          <p:cNvCxnSpPr>
            <a:cxnSpLocks/>
          </p:cNvCxnSpPr>
          <p:nvPr userDrawn="1"/>
        </p:nvCxnSpPr>
        <p:spPr>
          <a:xfrm flipH="1">
            <a:off x="301431" y="441372"/>
            <a:ext cx="1113739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41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DB136F-C0A9-F5F1-44FB-96AACC80C147}"/>
              </a:ext>
            </a:extLst>
          </p:cNvPr>
          <p:cNvSpPr/>
          <p:nvPr userDrawn="1"/>
        </p:nvSpPr>
        <p:spPr>
          <a:xfrm>
            <a:off x="-3470" y="0"/>
            <a:ext cx="4878535" cy="3236259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327421-3E0D-8929-3F6F-B511EEFC9F0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4A3EEA53-DCFB-5405-88AD-19DAC0EF0E1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C3F4E3C-45A8-37DE-4593-D827283CC40C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1F48C5AD-F232-A699-58A1-4DBD3593C95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918D4A-5607-BE86-6CF4-1DFCD920870E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641F50B-4E12-47DF-D89E-839D4805D00D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51311B2-ADDE-4248-7399-BCF1F7567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20" name="Picture Placeholder 20">
            <a:extLst>
              <a:ext uri="{FF2B5EF4-FFF2-40B4-BE49-F238E27FC236}">
                <a16:creationId xmlns:a16="http://schemas.microsoft.com/office/drawing/2014/main" id="{C92497D8-78CD-1E28-9FA5-5D4A268816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75066" y="-1"/>
            <a:ext cx="4878536" cy="3236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Add image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C8CE41B-ECE7-1601-C273-4CB120CAE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7189" y="3619686"/>
            <a:ext cx="8441829" cy="97920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Subtitle Text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BFF984-4532-7194-3342-E2214AD702F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189" y="4717902"/>
            <a:ext cx="8441829" cy="12489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2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Paragraph Text Here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4AB46DB-1CFE-F891-BCFE-A6B358FEB0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8178" y="1142684"/>
            <a:ext cx="4073822" cy="8194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C50964-80F2-856D-4463-5A4D64C2F2A4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2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4CE717-94BD-48DC-104C-9B77894CD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0" y="-6"/>
            <a:ext cx="9753600" cy="68580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B0A883-BF70-66F1-8918-42E20AEEC62C}"/>
              </a:ext>
            </a:extLst>
          </p:cNvPr>
          <p:cNvSpPr/>
          <p:nvPr userDrawn="1"/>
        </p:nvSpPr>
        <p:spPr>
          <a:xfrm>
            <a:off x="1" y="0"/>
            <a:ext cx="9761658" cy="685799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7ABF02-5F43-0490-067D-8307957E5BDE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648D5-21BD-DC36-138A-E116E59F5528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EA47B9F-5302-152A-7EA9-784C611329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0" y="1614492"/>
            <a:ext cx="8501415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40E7AC9-E7B4-21C0-2733-3E0D04AAA5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0" y="3400429"/>
            <a:ext cx="8501415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44821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AF3164-0CAB-421D-5062-FC92AC8B2AA0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DB136F-C0A9-F5F1-44FB-96AACC80C147}"/>
              </a:ext>
            </a:extLst>
          </p:cNvPr>
          <p:cNvSpPr/>
          <p:nvPr userDrawn="1"/>
        </p:nvSpPr>
        <p:spPr>
          <a:xfrm>
            <a:off x="-3470" y="1709927"/>
            <a:ext cx="4989953" cy="4502614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4A3EEA53-DCFB-5405-88AD-19DAC0EF0E1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C3F4E3C-45A8-37DE-4593-D827283CC40C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1F48C5AD-F232-A699-58A1-4DBD3593C95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9918D4A-5607-BE86-6CF4-1DFCD920870E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641F50B-4E12-47DF-D89E-839D4805D00D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51311B2-ADDE-4248-7399-BCF1F7567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9748DD-9B6B-10C5-E6E2-84FD1ABD3C26}"/>
              </a:ext>
            </a:extLst>
          </p:cNvPr>
          <p:cNvSpPr/>
          <p:nvPr userDrawn="1"/>
        </p:nvSpPr>
        <p:spPr>
          <a:xfrm>
            <a:off x="4986487" y="1709927"/>
            <a:ext cx="4767113" cy="4502614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DD355F-F5DF-C7CB-2BAA-D8EF304311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8178" y="1945586"/>
            <a:ext cx="4153779" cy="663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91D04-F775-DB44-8937-472BEB90B8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50573" y="1945586"/>
            <a:ext cx="4127518" cy="663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B4B22B-B668-0BBC-70CB-EB36612243F6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0AA3B2C3-C85A-E01D-E03C-7B1D6D70CA1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98178" y="2844618"/>
            <a:ext cx="4153197" cy="3049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968BF4E5-5806-DE7B-6B31-4C4EB48A7DA9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250573" y="2844618"/>
            <a:ext cx="4127519" cy="30497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3600809-3476-37D0-675E-36CE0E5278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8178" y="644841"/>
            <a:ext cx="8879912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59244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BD0FE1-BF80-D6B7-F478-8C8F6A63CC01}"/>
              </a:ext>
            </a:extLst>
          </p:cNvPr>
          <p:cNvSpPr/>
          <p:nvPr userDrawn="1"/>
        </p:nvSpPr>
        <p:spPr>
          <a:xfrm>
            <a:off x="0" y="1721141"/>
            <a:ext cx="12192000" cy="4542632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rgbClr val="A31F34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E503F3-4ED5-B89B-DCB2-CB4EAC6CE96C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4C019D5-497F-2D5D-0E23-82FCE29A4765}"/>
              </a:ext>
            </a:extLst>
          </p:cNvPr>
          <p:cNvSpPr/>
          <p:nvPr userDrawn="1"/>
        </p:nvSpPr>
        <p:spPr>
          <a:xfrm>
            <a:off x="0" y="6240177"/>
            <a:ext cx="12192000" cy="623721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B9BEB3A-EB06-3234-7906-AD40E37F1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B8FB72F-DAB1-9F3F-5664-27FACDB60E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B888B5B3-9D3B-ED37-C7EA-8C37654891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5440" y="1947100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D20E27-1BB1-3024-AAFC-161DEE4DC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938" y="3248581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3D842B56-305C-1113-D757-4F47FD6002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938" y="364134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1E2B6C78-2CC4-3BD6-E802-04971D688CC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854472" y="1947100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02F3BFA9-F507-5965-7972-8891ABC515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869" y="3248581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67C0F05C-C7AB-859A-1FDC-C90870DDE5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869" y="364134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70D945AE-49E1-7E90-B2D6-CABF6C9220A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973504" y="1947100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633C8379-1E77-2065-49AF-DC37D2CC8D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12800" y="3248581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3FDD4ED0-E8FA-2976-A8F9-595D53F5AD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2800" y="364134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59E86838-87EA-2BB7-8DAE-62DAE163CAF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92536" y="1947100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3A5BAA41-DFEE-6EC6-0266-9BF8EE4EB3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2386" y="3248581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55E9789C-9718-858C-096D-18D46F5817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42386" y="364134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F7403905-0D54-F656-AA8E-700E2C471F7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695625" y="4098584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50C34F0A-2560-6C40-2CBF-41758F3765B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09123" y="540006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DB7D8C70-EBC9-D5B6-BC89-20F01BC1D42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09123" y="5792829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Picture Placeholder 4">
            <a:extLst>
              <a:ext uri="{FF2B5EF4-FFF2-40B4-BE49-F238E27FC236}">
                <a16:creationId xmlns:a16="http://schemas.microsoft.com/office/drawing/2014/main" id="{F5E63237-31FA-C9F6-234E-C8FC149106A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14657" y="4098584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3EF8E45D-9DD4-09DC-2BAB-F6305F464AF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054" y="540006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68151263-1F5D-1BDB-20E7-0B975F5C7F0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41054" y="5792829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30AEB842-E744-DFA3-35E5-7374AD952D5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933689" y="4098584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1B336213-5608-9DB3-7DFA-6BF5144B8C7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72985" y="540006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68" name="Text Placeholder 11">
            <a:extLst>
              <a:ext uri="{FF2B5EF4-FFF2-40B4-BE49-F238E27FC236}">
                <a16:creationId xmlns:a16="http://schemas.microsoft.com/office/drawing/2014/main" id="{546861A4-F061-57DB-6965-B46FE052985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72985" y="5792829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Picture Placeholder 4">
            <a:extLst>
              <a:ext uri="{FF2B5EF4-FFF2-40B4-BE49-F238E27FC236}">
                <a16:creationId xmlns:a16="http://schemas.microsoft.com/office/drawing/2014/main" id="{1A23E4C2-5B8F-BC1E-6FB0-3EB0FB041A9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052721" y="4098584"/>
            <a:ext cx="1158847" cy="115884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FE31B016-DB23-8EFD-CDD4-74CBEC022CE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802571" y="5400065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800" b="1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Name</a:t>
            </a:r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B45E055E-0674-9D6F-A736-0B3E061E9A4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02571" y="5792829"/>
            <a:ext cx="1659149" cy="365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 spc="0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44806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F3FC6-A92F-D4E1-4BFD-79E3AE871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21488" r="171" b="1108"/>
          <a:stretch/>
        </p:blipFill>
        <p:spPr>
          <a:xfrm>
            <a:off x="-1" y="977155"/>
            <a:ext cx="9753600" cy="5033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E63B46-FCE0-45B2-92A0-F871BD85E907}"/>
              </a:ext>
            </a:extLst>
          </p:cNvPr>
          <p:cNvSpPr/>
          <p:nvPr userDrawn="1"/>
        </p:nvSpPr>
        <p:spPr>
          <a:xfrm>
            <a:off x="0" y="977155"/>
            <a:ext cx="9753599" cy="5033168"/>
          </a:xfrm>
          <a:prstGeom prst="rect">
            <a:avLst/>
          </a:prstGeom>
          <a:solidFill>
            <a:srgbClr val="A31F3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9BE60-647C-EA9E-31AA-74536FF8F172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3" name="Graphic 20">
            <a:extLst>
              <a:ext uri="{FF2B5EF4-FFF2-40B4-BE49-F238E27FC236}">
                <a16:creationId xmlns:a16="http://schemas.microsoft.com/office/drawing/2014/main" id="{8E6AE8E3-282E-7FF1-E4EC-0B54A4ED20FA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06D1B-5215-6E5D-9EDE-7A3A157AC125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5" name="Graphic 20">
              <a:extLst>
                <a:ext uri="{FF2B5EF4-FFF2-40B4-BE49-F238E27FC236}">
                  <a16:creationId xmlns:a16="http://schemas.microsoft.com/office/drawing/2014/main" id="{621C3F9F-276A-D6BA-342B-136C17F3021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B698FEB-74C2-3916-5666-E6873F6D48D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20650B7-0884-143C-F2CC-89D53692E56E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4AF89ADA-119C-35EA-BC79-B5A501B0D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09FA63-7CCF-6DD9-CD49-A197FE5F87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0040" y="2088149"/>
            <a:ext cx="9009940" cy="2743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Headline Text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943A92-2491-5B0A-A3CF-8A67767EABAA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0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383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D84602-2F95-0252-F277-FD8FDB8DCB61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aphic 20">
            <a:extLst>
              <a:ext uri="{FF2B5EF4-FFF2-40B4-BE49-F238E27FC236}">
                <a16:creationId xmlns:a16="http://schemas.microsoft.com/office/drawing/2014/main" id="{01387245-4648-FADB-5458-35C85BD0E2A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531315-CA26-FDED-625B-E11FE951920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1" name="Graphic 20">
              <a:extLst>
                <a:ext uri="{FF2B5EF4-FFF2-40B4-BE49-F238E27FC236}">
                  <a16:creationId xmlns:a16="http://schemas.microsoft.com/office/drawing/2014/main" id="{4EC41548-9648-9A88-9A84-75C2DF3A30C9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F1E6613-C819-2EAA-4B76-650EFA2A1B33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813E83C-C4E0-8E6A-D7FE-CCEF0CEFE112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03E5A2E7-0FDD-ED6E-840D-90A8759498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5189622" cy="62342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Add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360C1E-AF22-23A4-BE4C-ECBF010248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26243" y="2029159"/>
            <a:ext cx="4090737" cy="25067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1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32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quotation text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FCD4FF-675B-9835-221F-AADB1080EC52}"/>
              </a:ext>
            </a:extLst>
          </p:cNvPr>
          <p:cNvSpPr/>
          <p:nvPr userDrawn="1"/>
        </p:nvSpPr>
        <p:spPr>
          <a:xfrm>
            <a:off x="0" y="6240177"/>
            <a:ext cx="9753600" cy="623721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095A7B4-D63A-F3CD-CA1E-A9D7F535B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1A139A-ABBF-77F3-A564-535561A75A22}"/>
              </a:ext>
            </a:extLst>
          </p:cNvPr>
          <p:cNvCxnSpPr>
            <a:cxnSpLocks/>
          </p:cNvCxnSpPr>
          <p:nvPr userDrawn="1"/>
        </p:nvCxnSpPr>
        <p:spPr>
          <a:xfrm flipH="1">
            <a:off x="5426243" y="441372"/>
            <a:ext cx="6032332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80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and Attribu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3819E3-9E65-AE3B-8D8D-9DBD28B04E6B}"/>
              </a:ext>
            </a:extLst>
          </p:cNvPr>
          <p:cNvSpPr/>
          <p:nvPr userDrawn="1"/>
        </p:nvSpPr>
        <p:spPr>
          <a:xfrm>
            <a:off x="0" y="0"/>
            <a:ext cx="12192000" cy="62283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1359872F-7822-5521-EE4B-DC3CFE09B324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AEF8E6-7D13-20B1-5B1F-5632F501038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D9823CB0-717A-0099-226B-253B3CE6A07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ACA51DA-84EE-4080-B0EE-8C3CFABDFD17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C6EB9F0-A65E-8811-FDBC-8A2FB16A6D96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81483BAB-BF53-918E-EC78-EC6DBA739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B4CA9AD-BCF5-C81E-03A1-57CDB9CEF1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928" y="243206"/>
            <a:ext cx="2445078" cy="24450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E903C9-D10B-A8FA-DDD6-035CFB39E363}"/>
              </a:ext>
            </a:extLst>
          </p:cNvPr>
          <p:cNvCxnSpPr>
            <a:cxnSpLocks/>
          </p:cNvCxnSpPr>
          <p:nvPr userDrawn="1"/>
        </p:nvCxnSpPr>
        <p:spPr>
          <a:xfrm>
            <a:off x="2726018" y="4932947"/>
            <a:ext cx="64678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772ED6-6E9C-7693-6293-06A2C77BFC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70866" y="2326320"/>
            <a:ext cx="6537300" cy="196895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1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Quotation 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838982E-5E86-D32C-2787-BDD1E7D012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70866" y="4415589"/>
            <a:ext cx="6537300" cy="3850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Attribution Name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D2662A-A75F-A3CB-98DB-E9C69C069987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399A526-8737-DC74-FC74-81239BC16356}"/>
              </a:ext>
            </a:extLst>
          </p:cNvPr>
          <p:cNvSpPr/>
          <p:nvPr userDrawn="1"/>
        </p:nvSpPr>
        <p:spPr>
          <a:xfrm>
            <a:off x="0" y="6228380"/>
            <a:ext cx="12192000" cy="629620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B55803-7C95-4E2C-56F2-09911065F9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2331" y="6341633"/>
            <a:ext cx="693517" cy="3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52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Attribution and 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3819E3-9E65-AE3B-8D8D-9DBD28B04E6B}"/>
              </a:ext>
            </a:extLst>
          </p:cNvPr>
          <p:cNvSpPr/>
          <p:nvPr userDrawn="1"/>
        </p:nvSpPr>
        <p:spPr>
          <a:xfrm>
            <a:off x="0" y="0"/>
            <a:ext cx="12192000" cy="6228375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1359872F-7822-5521-EE4B-DC3CFE09B324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AEF8E6-7D13-20B1-5B1F-5632F501038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D9823CB0-717A-0099-226B-253B3CE6A07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ACA51DA-84EE-4080-B0EE-8C3CFABDFD17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C6EB9F0-A65E-8811-FDBC-8A2FB16A6D96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0B4CA9AD-BCF5-C81E-03A1-57CDB9CEF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6666" y="3616795"/>
            <a:ext cx="2445078" cy="244507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E903C9-D10B-A8FA-DDD6-035CFB39E363}"/>
              </a:ext>
            </a:extLst>
          </p:cNvPr>
          <p:cNvCxnSpPr>
            <a:cxnSpLocks/>
          </p:cNvCxnSpPr>
          <p:nvPr userDrawn="1"/>
        </p:nvCxnSpPr>
        <p:spPr>
          <a:xfrm>
            <a:off x="2824598" y="1828801"/>
            <a:ext cx="64678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772ED6-6E9C-7693-6293-06A2C77BFC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55158" y="2201747"/>
            <a:ext cx="6537300" cy="244507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1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Quotation Text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838982E-5E86-D32C-2787-BDD1E7D012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55158" y="1241320"/>
            <a:ext cx="6537300" cy="38501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Attribution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8F45AC-5602-177A-E7E5-7CA826E02E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830" y="504724"/>
            <a:ext cx="1885243" cy="188524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1100" b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endParaRPr lang="en-US" dirty="0"/>
          </a:p>
          <a:p>
            <a:r>
              <a:rPr lang="en-US" dirty="0"/>
              <a:t>Add an image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199EA-5955-6CF9-0E29-55D3E7D34869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619633E-7F53-7D5F-B6AD-B75EE0B08F1D}"/>
              </a:ext>
            </a:extLst>
          </p:cNvPr>
          <p:cNvSpPr/>
          <p:nvPr userDrawn="1"/>
        </p:nvSpPr>
        <p:spPr>
          <a:xfrm>
            <a:off x="0" y="6228380"/>
            <a:ext cx="12192000" cy="629620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E5FD93-53C7-A5A7-0142-55E9C53178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331" y="6341633"/>
            <a:ext cx="693517" cy="3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44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D5BD0F-B7F5-BD0F-2A3A-F0EBF0C9DCA7}"/>
              </a:ext>
            </a:extLst>
          </p:cNvPr>
          <p:cNvSpPr/>
          <p:nvPr userDrawn="1"/>
        </p:nvSpPr>
        <p:spPr>
          <a:xfrm>
            <a:off x="0" y="1"/>
            <a:ext cx="121920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/>
          </a:p>
        </p:txBody>
      </p:sp>
      <p:sp>
        <p:nvSpPr>
          <p:cNvPr id="4" name="Picture Placeholder 20">
            <a:extLst>
              <a:ext uri="{FF2B5EF4-FFF2-40B4-BE49-F238E27FC236}">
                <a16:creationId xmlns:a16="http://schemas.microsoft.com/office/drawing/2014/main" id="{55D7479A-1958-E4D1-00FE-8481963E5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041" y="1059473"/>
            <a:ext cx="9087431" cy="49412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Add image here</a:t>
            </a:r>
          </a:p>
        </p:txBody>
      </p:sp>
      <p:grpSp>
        <p:nvGrpSpPr>
          <p:cNvPr id="5" name="Graphic 20">
            <a:extLst>
              <a:ext uri="{FF2B5EF4-FFF2-40B4-BE49-F238E27FC236}">
                <a16:creationId xmlns:a16="http://schemas.microsoft.com/office/drawing/2014/main" id="{5C2135C9-A823-BF21-B02D-F3851B820650}"/>
              </a:ext>
            </a:extLst>
          </p:cNvPr>
          <p:cNvGrpSpPr/>
          <p:nvPr userDrawn="1"/>
        </p:nvGrpSpPr>
        <p:grpSpPr>
          <a:xfrm>
            <a:off x="11621966" y="190501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9BD45009-C0F5-2D61-B34E-7E5C21997CC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 dirty="0"/>
            </a:p>
          </p:txBody>
        </p:sp>
        <p:grpSp>
          <p:nvGrpSpPr>
            <p:cNvPr id="14" name="Graphic 20">
              <a:extLst>
                <a:ext uri="{FF2B5EF4-FFF2-40B4-BE49-F238E27FC236}">
                  <a16:creationId xmlns:a16="http://schemas.microsoft.com/office/drawing/2014/main" id="{C7E245CC-32AD-C88E-045C-695BF19230A3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5" name="Freeform: Shape 13">
                <a:extLst>
                  <a:ext uri="{FF2B5EF4-FFF2-40B4-BE49-F238E27FC236}">
                    <a16:creationId xmlns:a16="http://schemas.microsoft.com/office/drawing/2014/main" id="{370E0438-536F-8A11-EFF9-BAE4D288670B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  <p:sp>
            <p:nvSpPr>
              <p:cNvPr id="16" name="Freeform: Shape 14">
                <a:extLst>
                  <a:ext uri="{FF2B5EF4-FFF2-40B4-BE49-F238E27FC236}">
                    <a16:creationId xmlns:a16="http://schemas.microsoft.com/office/drawing/2014/main" id="{E1AA5098-7F92-B4D5-532C-8F3A47705D5A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270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226C12-228B-88F6-0060-22776FAD73F8}"/>
              </a:ext>
            </a:extLst>
          </p:cNvPr>
          <p:cNvCxnSpPr>
            <a:cxnSpLocks/>
          </p:cNvCxnSpPr>
          <p:nvPr userDrawn="1"/>
        </p:nvCxnSpPr>
        <p:spPr>
          <a:xfrm flipH="1">
            <a:off x="320041" y="441372"/>
            <a:ext cx="1113853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101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5486CB95-355C-057E-D1AC-54DF991640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12191999" cy="6858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44086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2">
            <a:extLst>
              <a:ext uri="{FF2B5EF4-FFF2-40B4-BE49-F238E27FC236}">
                <a16:creationId xmlns:a16="http://schemas.microsoft.com/office/drawing/2014/main" id="{C9863D37-18BC-D701-F2D2-396588E53D4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CDDDE"/>
          </a:solidFill>
        </p:spPr>
        <p:txBody>
          <a:bodyPr anchor="t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3991182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44BBB-99C6-0970-17B0-CABB6DE1F01A}"/>
              </a:ext>
            </a:extLst>
          </p:cNvPr>
          <p:cNvSpPr/>
          <p:nvPr userDrawn="1"/>
        </p:nvSpPr>
        <p:spPr>
          <a:xfrm>
            <a:off x="4903694" y="0"/>
            <a:ext cx="7288306" cy="6858000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326F4A9-F40E-EC31-33CF-D5B24C102BC2}"/>
              </a:ext>
            </a:extLst>
          </p:cNvPr>
          <p:cNvSpPr/>
          <p:nvPr/>
        </p:nvSpPr>
        <p:spPr>
          <a:xfrm>
            <a:off x="5177095" y="1585459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chemeClr val="accent1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521ABAD7-13B0-3181-0D42-EE1101F6FACF}"/>
              </a:ext>
            </a:extLst>
          </p:cNvPr>
          <p:cNvSpPr/>
          <p:nvPr userDrawn="1"/>
        </p:nvSpPr>
        <p:spPr>
          <a:xfrm>
            <a:off x="5177095" y="2972122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14" name="Freeform: Shape 20">
            <a:extLst>
              <a:ext uri="{FF2B5EF4-FFF2-40B4-BE49-F238E27FC236}">
                <a16:creationId xmlns:a16="http://schemas.microsoft.com/office/drawing/2014/main" id="{106DA5E6-646B-F1EA-BD34-4EAA2F33797D}"/>
              </a:ext>
            </a:extLst>
          </p:cNvPr>
          <p:cNvSpPr/>
          <p:nvPr userDrawn="1"/>
        </p:nvSpPr>
        <p:spPr>
          <a:xfrm>
            <a:off x="5177094" y="4339056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4D858D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CCAAA92C-C24F-04FC-FB64-399F1ECA4C45}"/>
              </a:ext>
            </a:extLst>
          </p:cNvPr>
          <p:cNvSpPr txBox="1"/>
          <p:nvPr userDrawn="1"/>
        </p:nvSpPr>
        <p:spPr>
          <a:xfrm>
            <a:off x="5279111" y="1777283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AE2B2257-C972-E6FD-D3ED-D994100F3918}"/>
              </a:ext>
            </a:extLst>
          </p:cNvPr>
          <p:cNvSpPr txBox="1"/>
          <p:nvPr userDrawn="1"/>
        </p:nvSpPr>
        <p:spPr>
          <a:xfrm>
            <a:off x="5279111" y="3162624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70EFF2FE-0A85-C496-52D3-8B1D07FAF402}"/>
              </a:ext>
            </a:extLst>
          </p:cNvPr>
          <p:cNvSpPr txBox="1"/>
          <p:nvPr userDrawn="1"/>
        </p:nvSpPr>
        <p:spPr>
          <a:xfrm>
            <a:off x="5279111" y="4529558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 descr="A group of people walking down a street next to a tree&#10;&#10;Description automatically generated">
            <a:extLst>
              <a:ext uri="{FF2B5EF4-FFF2-40B4-BE49-F238E27FC236}">
                <a16:creationId xmlns:a16="http://schemas.microsoft.com/office/drawing/2014/main" id="{DE0EF136-EF67-6304-680F-97F3A6ABE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974" t="91" r="18800" b="-99"/>
          <a:stretch/>
        </p:blipFill>
        <p:spPr>
          <a:xfrm>
            <a:off x="0" y="0"/>
            <a:ext cx="4901894" cy="68501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0C2ED-35A4-A96F-A6DA-098DC68F5B59}"/>
              </a:ext>
            </a:extLst>
          </p:cNvPr>
          <p:cNvSpPr/>
          <p:nvPr userDrawn="1"/>
        </p:nvSpPr>
        <p:spPr>
          <a:xfrm>
            <a:off x="1" y="0"/>
            <a:ext cx="4903693" cy="6858000"/>
          </a:xfrm>
          <a:prstGeom prst="rect">
            <a:avLst/>
          </a:prstGeom>
          <a:solidFill>
            <a:srgbClr val="A31F3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82DD6C-6BBD-6D72-B561-2E4441E8CF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grpSp>
        <p:nvGrpSpPr>
          <p:cNvPr id="8" name="Graphic 20">
            <a:extLst>
              <a:ext uri="{FF2B5EF4-FFF2-40B4-BE49-F238E27FC236}">
                <a16:creationId xmlns:a16="http://schemas.microsoft.com/office/drawing/2014/main" id="{62979637-DDF3-4D95-176B-0898B78E49CB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7000ED-09AC-B5A8-DAC5-0C6E618BA97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0CD62BBE-DFC2-DF45-D4CF-075AF4814825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E1435E-55CD-068B-5B18-6CF46029007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24972F-2559-941C-DD1A-3FD0F0617A6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C4FD915-AADD-DD55-0B51-0E89F551FD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4005" y="1825947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726776-ECB9-5C85-CC67-BF10FDEC4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4005" y="3206172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159A627-C7D4-21B2-8534-631FF8EE9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4005" y="4585787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4BDC152-B376-F493-A064-D05D99685CF4}"/>
              </a:ext>
            </a:extLst>
          </p:cNvPr>
          <p:cNvCxnSpPr>
            <a:cxnSpLocks/>
          </p:cNvCxnSpPr>
          <p:nvPr userDrawn="1"/>
        </p:nvCxnSpPr>
        <p:spPr>
          <a:xfrm flipH="1">
            <a:off x="5067300" y="441372"/>
            <a:ext cx="639127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70F7D36-631D-CAB5-62B5-FC2FA8261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227" y="2504367"/>
            <a:ext cx="3972120" cy="1834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55828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0954DA8-490D-D16C-B369-DC29C007C6B7}"/>
              </a:ext>
            </a:extLst>
          </p:cNvPr>
          <p:cNvSpPr/>
          <p:nvPr userDrawn="1"/>
        </p:nvSpPr>
        <p:spPr>
          <a:xfrm>
            <a:off x="0" y="0"/>
            <a:ext cx="9753600" cy="6858000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7ABF02-5F43-0490-067D-8307957E5BDE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A31F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FC190D-E92C-BA0B-B88A-D19E8F64F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grpSp>
        <p:nvGrpSpPr>
          <p:cNvPr id="6" name="Graphic 20">
            <a:extLst>
              <a:ext uri="{FF2B5EF4-FFF2-40B4-BE49-F238E27FC236}">
                <a16:creationId xmlns:a16="http://schemas.microsoft.com/office/drawing/2014/main" id="{9D46CE01-6B38-3AC7-74E6-396804BBA83D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6B2E250-5F1D-E5A1-FB11-52BCC142789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917AB28F-FBFE-9B2C-F425-E2645ADB10C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BBBEABBF-6556-24FB-83D5-E96036431A19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0" name="Freeform: Shape 12">
                <a:extLst>
                  <a:ext uri="{FF2B5EF4-FFF2-40B4-BE49-F238E27FC236}">
                    <a16:creationId xmlns:a16="http://schemas.microsoft.com/office/drawing/2014/main" id="{4F22F9DC-ECEB-B7B4-668A-69498C91E8C5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648D5-21BD-DC36-138A-E116E59F5528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6AFA43-1F71-2CAB-ABE8-FF9EE1AD2C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10" y="1614492"/>
            <a:ext cx="8501415" cy="16287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300"/>
              </a:spcBef>
              <a:buNone/>
              <a:defRPr sz="48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FF3B45E-AC77-310A-F818-8A572C50E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710" y="3400429"/>
            <a:ext cx="8501415" cy="928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2800" b="0" cap="none" spc="0" baseline="0">
                <a:solidFill>
                  <a:schemeClr val="bg1"/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937717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tep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E65D15-E765-5190-E33C-425C334574C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7BB763-9E72-15C0-661D-59C7A7A4D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EC78F-FC37-B6B9-0753-258B9BC49EAA}"/>
              </a:ext>
            </a:extLst>
          </p:cNvPr>
          <p:cNvGrpSpPr/>
          <p:nvPr userDrawn="1"/>
        </p:nvGrpSpPr>
        <p:grpSpPr>
          <a:xfrm>
            <a:off x="2902051" y="1783861"/>
            <a:ext cx="3728457" cy="3421515"/>
            <a:chOff x="2747025" y="1917421"/>
            <a:chExt cx="3946604" cy="3621702"/>
          </a:xfrm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7498ADE6-2C26-1452-D0DB-6CE9A634D9A1}"/>
                </a:ext>
              </a:extLst>
            </p:cNvPr>
            <p:cNvSpPr/>
            <p:nvPr/>
          </p:nvSpPr>
          <p:spPr>
            <a:xfrm>
              <a:off x="2747025" y="4017552"/>
              <a:ext cx="1521567" cy="1521566"/>
            </a:xfrm>
            <a:custGeom>
              <a:avLst/>
              <a:gdLst>
                <a:gd name="connsiteX0" fmla="*/ 1521568 w 1521567"/>
                <a:gd name="connsiteY0" fmla="*/ 760783 h 1521566"/>
                <a:gd name="connsiteX1" fmla="*/ 760784 w 1521567"/>
                <a:gd name="connsiteY1" fmla="*/ 1521567 h 1521566"/>
                <a:gd name="connsiteX2" fmla="*/ 0 w 1521567"/>
                <a:gd name="connsiteY2" fmla="*/ 760784 h 1521566"/>
                <a:gd name="connsiteX3" fmla="*/ 760784 w 1521567"/>
                <a:gd name="connsiteY3" fmla="*/ 0 h 1521566"/>
                <a:gd name="connsiteX4" fmla="*/ 1521568 w 1521567"/>
                <a:gd name="connsiteY4" fmla="*/ 760783 h 15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567" h="1521566">
                  <a:moveTo>
                    <a:pt x="1521568" y="760783"/>
                  </a:moveTo>
                  <a:cubicBezTo>
                    <a:pt x="1521568" y="1180952"/>
                    <a:pt x="1180953" y="1521567"/>
                    <a:pt x="760784" y="1521567"/>
                  </a:cubicBezTo>
                  <a:cubicBezTo>
                    <a:pt x="340615" y="1521567"/>
                    <a:pt x="0" y="1180953"/>
                    <a:pt x="0" y="760784"/>
                  </a:cubicBezTo>
                  <a:cubicBezTo>
                    <a:pt x="0" y="340615"/>
                    <a:pt x="340615" y="0"/>
                    <a:pt x="760784" y="0"/>
                  </a:cubicBezTo>
                  <a:cubicBezTo>
                    <a:pt x="1180953" y="0"/>
                    <a:pt x="1521568" y="340615"/>
                    <a:pt x="1521568" y="760783"/>
                  </a:cubicBezTo>
                  <a:close/>
                </a:path>
              </a:pathLst>
            </a:custGeom>
            <a:solidFill>
              <a:srgbClr val="00698E"/>
            </a:solidFill>
            <a:ln w="16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sp>
          <p:nvSpPr>
            <p:cNvPr id="5" name="Freeform: Shape 16">
              <a:extLst>
                <a:ext uri="{FF2B5EF4-FFF2-40B4-BE49-F238E27FC236}">
                  <a16:creationId xmlns:a16="http://schemas.microsoft.com/office/drawing/2014/main" id="{78DBCBD5-E5F9-DDF8-BCC6-A3B2CD010AD1}"/>
                </a:ext>
              </a:extLst>
            </p:cNvPr>
            <p:cNvSpPr/>
            <p:nvPr/>
          </p:nvSpPr>
          <p:spPr>
            <a:xfrm rot="18900000">
              <a:off x="5172062" y="4017557"/>
              <a:ext cx="1521567" cy="1521566"/>
            </a:xfrm>
            <a:custGeom>
              <a:avLst/>
              <a:gdLst>
                <a:gd name="connsiteX0" fmla="*/ 1521568 w 1521567"/>
                <a:gd name="connsiteY0" fmla="*/ 760783 h 1521566"/>
                <a:gd name="connsiteX1" fmla="*/ 760784 w 1521567"/>
                <a:gd name="connsiteY1" fmla="*/ 1521567 h 1521566"/>
                <a:gd name="connsiteX2" fmla="*/ 0 w 1521567"/>
                <a:gd name="connsiteY2" fmla="*/ 760784 h 1521566"/>
                <a:gd name="connsiteX3" fmla="*/ 760784 w 1521567"/>
                <a:gd name="connsiteY3" fmla="*/ 0 h 1521566"/>
                <a:gd name="connsiteX4" fmla="*/ 1521568 w 1521567"/>
                <a:gd name="connsiteY4" fmla="*/ 760783 h 15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567" h="1521566">
                  <a:moveTo>
                    <a:pt x="1521568" y="760783"/>
                  </a:moveTo>
                  <a:cubicBezTo>
                    <a:pt x="1521568" y="1180952"/>
                    <a:pt x="1180953" y="1521567"/>
                    <a:pt x="760784" y="1521567"/>
                  </a:cubicBezTo>
                  <a:cubicBezTo>
                    <a:pt x="340614" y="1521567"/>
                    <a:pt x="0" y="1180953"/>
                    <a:pt x="0" y="760784"/>
                  </a:cubicBezTo>
                  <a:cubicBezTo>
                    <a:pt x="0" y="340615"/>
                    <a:pt x="340614" y="0"/>
                    <a:pt x="760784" y="0"/>
                  </a:cubicBezTo>
                  <a:cubicBezTo>
                    <a:pt x="1180953" y="0"/>
                    <a:pt x="1521568" y="340615"/>
                    <a:pt x="1521568" y="760783"/>
                  </a:cubicBezTo>
                  <a:close/>
                </a:path>
              </a:pathLst>
            </a:custGeom>
            <a:solidFill>
              <a:srgbClr val="041D40"/>
            </a:solidFill>
            <a:ln w="16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  <p:sp>
          <p:nvSpPr>
            <p:cNvPr id="23" name="Freeform: Shape 20">
              <a:extLst>
                <a:ext uri="{FF2B5EF4-FFF2-40B4-BE49-F238E27FC236}">
                  <a16:creationId xmlns:a16="http://schemas.microsoft.com/office/drawing/2014/main" id="{F5F0E521-CF9C-385A-F301-BD872AA5C617}"/>
                </a:ext>
              </a:extLst>
            </p:cNvPr>
            <p:cNvSpPr/>
            <p:nvPr/>
          </p:nvSpPr>
          <p:spPr>
            <a:xfrm>
              <a:off x="3959548" y="1917421"/>
              <a:ext cx="1521567" cy="1521566"/>
            </a:xfrm>
            <a:custGeom>
              <a:avLst/>
              <a:gdLst>
                <a:gd name="connsiteX0" fmla="*/ 1521568 w 1521567"/>
                <a:gd name="connsiteY0" fmla="*/ 760783 h 1521566"/>
                <a:gd name="connsiteX1" fmla="*/ 760784 w 1521567"/>
                <a:gd name="connsiteY1" fmla="*/ 1521567 h 1521566"/>
                <a:gd name="connsiteX2" fmla="*/ 0 w 1521567"/>
                <a:gd name="connsiteY2" fmla="*/ 760783 h 1521566"/>
                <a:gd name="connsiteX3" fmla="*/ 760784 w 1521567"/>
                <a:gd name="connsiteY3" fmla="*/ 0 h 1521566"/>
                <a:gd name="connsiteX4" fmla="*/ 1521568 w 1521567"/>
                <a:gd name="connsiteY4" fmla="*/ 760783 h 152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1567" h="1521566">
                  <a:moveTo>
                    <a:pt x="1521568" y="760783"/>
                  </a:moveTo>
                  <a:cubicBezTo>
                    <a:pt x="1521568" y="1180952"/>
                    <a:pt x="1180953" y="1521567"/>
                    <a:pt x="760784" y="1521567"/>
                  </a:cubicBezTo>
                  <a:cubicBezTo>
                    <a:pt x="340614" y="1521567"/>
                    <a:pt x="0" y="1180952"/>
                    <a:pt x="0" y="760783"/>
                  </a:cubicBezTo>
                  <a:cubicBezTo>
                    <a:pt x="0" y="340614"/>
                    <a:pt x="340614" y="0"/>
                    <a:pt x="760784" y="0"/>
                  </a:cubicBezTo>
                  <a:cubicBezTo>
                    <a:pt x="1180953" y="0"/>
                    <a:pt x="1521568" y="340614"/>
                    <a:pt x="1521568" y="760783"/>
                  </a:cubicBezTo>
                  <a:close/>
                </a:path>
              </a:pathLst>
            </a:custGeom>
            <a:solidFill>
              <a:srgbClr val="A31F34"/>
            </a:solidFill>
            <a:ln w="16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2700"/>
            </a:p>
          </p:txBody>
        </p:sp>
      </p:grp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6C9588C-C198-0F0D-D219-EDF0FFEBF95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62643" y="2178161"/>
            <a:ext cx="622909" cy="622909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CF2A262F-79A1-A8CC-2069-ED8AC7C4C26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11453" y="4175185"/>
            <a:ext cx="622909" cy="622909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253A300D-DF52-D623-38F1-FB0E7232F13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99979" y="4175185"/>
            <a:ext cx="622909" cy="622909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40" name="Group 24">
            <a:extLst>
              <a:ext uri="{FF2B5EF4-FFF2-40B4-BE49-F238E27FC236}">
                <a16:creationId xmlns:a16="http://schemas.microsoft.com/office/drawing/2014/main" id="{EC231A48-313D-514C-FF44-2436B19A50C3}"/>
              </a:ext>
            </a:extLst>
          </p:cNvPr>
          <p:cNvGrpSpPr/>
          <p:nvPr userDrawn="1"/>
        </p:nvGrpSpPr>
        <p:grpSpPr>
          <a:xfrm rot="18083378">
            <a:off x="3865008" y="3209783"/>
            <a:ext cx="503870" cy="463299"/>
            <a:chOff x="0" y="0"/>
            <a:chExt cx="812800" cy="747355"/>
          </a:xfrm>
          <a:solidFill>
            <a:srgbClr val="00698E"/>
          </a:solidFill>
        </p:grpSpPr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24FD2AF6-C97C-CD6C-CD43-88453C893D26}"/>
                </a:ext>
              </a:extLst>
            </p:cNvPr>
            <p:cNvSpPr/>
            <p:nvPr/>
          </p:nvSpPr>
          <p:spPr>
            <a:xfrm>
              <a:off x="0" y="0"/>
              <a:ext cx="812800" cy="747355"/>
            </a:xfrm>
            <a:custGeom>
              <a:avLst/>
              <a:gdLst/>
              <a:ahLst/>
              <a:cxnLst/>
              <a:rect l="l" t="t" r="r" b="b"/>
              <a:pathLst>
                <a:path w="812800" h="747355">
                  <a:moveTo>
                    <a:pt x="812800" y="37367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44155"/>
                  </a:lnTo>
                  <a:lnTo>
                    <a:pt x="406400" y="544155"/>
                  </a:lnTo>
                  <a:lnTo>
                    <a:pt x="406400" y="747355"/>
                  </a:lnTo>
                  <a:lnTo>
                    <a:pt x="812800" y="373677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76540E21-3270-DB7C-1F3A-EF6C582488B9}"/>
                </a:ext>
              </a:extLst>
            </p:cNvPr>
            <p:cNvSpPr txBox="1"/>
            <p:nvPr/>
          </p:nvSpPr>
          <p:spPr>
            <a:xfrm>
              <a:off x="2" y="165099"/>
              <a:ext cx="423323" cy="444501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3080"/>
                </a:lnSpc>
              </a:pPr>
              <a:endParaRPr sz="2700"/>
            </a:p>
          </p:txBody>
        </p:sp>
      </p:grpSp>
      <p:grpSp>
        <p:nvGrpSpPr>
          <p:cNvPr id="49" name="Group 24">
            <a:extLst>
              <a:ext uri="{FF2B5EF4-FFF2-40B4-BE49-F238E27FC236}">
                <a16:creationId xmlns:a16="http://schemas.microsoft.com/office/drawing/2014/main" id="{3E549DB0-1A61-1510-4DF5-953EAFDD7A6A}"/>
              </a:ext>
            </a:extLst>
          </p:cNvPr>
          <p:cNvGrpSpPr/>
          <p:nvPr userDrawn="1"/>
        </p:nvGrpSpPr>
        <p:grpSpPr>
          <a:xfrm rot="3604638">
            <a:off x="5320720" y="3207971"/>
            <a:ext cx="503870" cy="463299"/>
            <a:chOff x="0" y="0"/>
            <a:chExt cx="812800" cy="747355"/>
          </a:xfrm>
          <a:solidFill>
            <a:srgbClr val="A31F34"/>
          </a:solidFill>
        </p:grpSpPr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BE3C241C-B8AA-3B1A-8419-74776CDE7134}"/>
                </a:ext>
              </a:extLst>
            </p:cNvPr>
            <p:cNvSpPr/>
            <p:nvPr/>
          </p:nvSpPr>
          <p:spPr>
            <a:xfrm>
              <a:off x="0" y="0"/>
              <a:ext cx="812800" cy="747355"/>
            </a:xfrm>
            <a:custGeom>
              <a:avLst/>
              <a:gdLst/>
              <a:ahLst/>
              <a:cxnLst/>
              <a:rect l="l" t="t" r="r" b="b"/>
              <a:pathLst>
                <a:path w="812800" h="747355">
                  <a:moveTo>
                    <a:pt x="812800" y="37367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44155"/>
                  </a:lnTo>
                  <a:lnTo>
                    <a:pt x="406400" y="544155"/>
                  </a:lnTo>
                  <a:lnTo>
                    <a:pt x="406400" y="747355"/>
                  </a:lnTo>
                  <a:lnTo>
                    <a:pt x="812800" y="373677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1" name="TextBox 26">
              <a:extLst>
                <a:ext uri="{FF2B5EF4-FFF2-40B4-BE49-F238E27FC236}">
                  <a16:creationId xmlns:a16="http://schemas.microsoft.com/office/drawing/2014/main" id="{CDFC9D04-7A56-9ECE-72D7-C58B0B1484F2}"/>
                </a:ext>
              </a:extLst>
            </p:cNvPr>
            <p:cNvSpPr txBox="1"/>
            <p:nvPr/>
          </p:nvSpPr>
          <p:spPr>
            <a:xfrm>
              <a:off x="2" y="165099"/>
              <a:ext cx="423323" cy="444501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3080"/>
                </a:lnSpc>
              </a:pPr>
              <a:endParaRPr sz="2700"/>
            </a:p>
          </p:txBody>
        </p:sp>
      </p:grpSp>
      <p:grpSp>
        <p:nvGrpSpPr>
          <p:cNvPr id="52" name="Group 24">
            <a:extLst>
              <a:ext uri="{FF2B5EF4-FFF2-40B4-BE49-F238E27FC236}">
                <a16:creationId xmlns:a16="http://schemas.microsoft.com/office/drawing/2014/main" id="{4278063D-63F6-AAFE-A409-D2881B194740}"/>
              </a:ext>
            </a:extLst>
          </p:cNvPr>
          <p:cNvGrpSpPr/>
          <p:nvPr userDrawn="1"/>
        </p:nvGrpSpPr>
        <p:grpSpPr>
          <a:xfrm rot="10800000">
            <a:off x="4502916" y="4331577"/>
            <a:ext cx="503870" cy="463299"/>
            <a:chOff x="0" y="0"/>
            <a:chExt cx="812800" cy="747355"/>
          </a:xfrm>
          <a:solidFill>
            <a:srgbClr val="041D40"/>
          </a:solidFill>
        </p:grpSpPr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9F87826C-EE99-3A09-9020-E38EA1710168}"/>
                </a:ext>
              </a:extLst>
            </p:cNvPr>
            <p:cNvSpPr/>
            <p:nvPr/>
          </p:nvSpPr>
          <p:spPr>
            <a:xfrm>
              <a:off x="0" y="0"/>
              <a:ext cx="812800" cy="747355"/>
            </a:xfrm>
            <a:custGeom>
              <a:avLst/>
              <a:gdLst/>
              <a:ahLst/>
              <a:cxnLst/>
              <a:rect l="l" t="t" r="r" b="b"/>
              <a:pathLst>
                <a:path w="812800" h="747355">
                  <a:moveTo>
                    <a:pt x="812800" y="37367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544155"/>
                  </a:lnTo>
                  <a:lnTo>
                    <a:pt x="406400" y="544155"/>
                  </a:lnTo>
                  <a:lnTo>
                    <a:pt x="406400" y="747355"/>
                  </a:lnTo>
                  <a:lnTo>
                    <a:pt x="812800" y="373677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4" name="TextBox 26">
              <a:extLst>
                <a:ext uri="{FF2B5EF4-FFF2-40B4-BE49-F238E27FC236}">
                  <a16:creationId xmlns:a16="http://schemas.microsoft.com/office/drawing/2014/main" id="{F3F2F46E-3BEB-A030-8A5D-8E69F77579ED}"/>
                </a:ext>
              </a:extLst>
            </p:cNvPr>
            <p:cNvSpPr txBox="1"/>
            <p:nvPr/>
          </p:nvSpPr>
          <p:spPr>
            <a:xfrm>
              <a:off x="2" y="165099"/>
              <a:ext cx="423323" cy="444501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3080"/>
                </a:lnSpc>
              </a:pPr>
              <a:endParaRPr sz="2700"/>
            </a:p>
          </p:txBody>
        </p:sp>
      </p:grp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C71E594D-1F2C-9971-48F7-D18138AD988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689955" y="2280131"/>
            <a:ext cx="3170841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69D1B41B-2A78-E4C5-A85C-97A0DAA360D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89955" y="1698133"/>
            <a:ext cx="3170841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0" baseline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78E4503D-3FC9-8FDB-94F7-510B6AEB63D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57175" y="5874948"/>
            <a:ext cx="3170841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7D0B278D-F3B3-AD06-7FDA-1CF5E7C259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57175" y="5300049"/>
            <a:ext cx="3170841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5FE87E18-7D66-30CA-03A5-E24DD82FFF7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73649" y="5896198"/>
            <a:ext cx="317084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0C706A55-214F-3AF0-941D-532FB1F66F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73649" y="5300049"/>
            <a:ext cx="3170840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1" i="0" baseline="0">
                <a:solidFill>
                  <a:srgbClr val="005E8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6952581-895F-8D12-763A-9E120A4AFB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533690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967709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tep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E65D15-E765-5190-E33C-425C334574C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7BB763-9E72-15C0-661D-59C7A7A4D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D66C1B77-ACB2-B02C-17FB-AC8C26088018}"/>
              </a:ext>
            </a:extLst>
          </p:cNvPr>
          <p:cNvSpPr/>
          <p:nvPr userDrawn="1"/>
        </p:nvSpPr>
        <p:spPr>
          <a:xfrm rot="16200000">
            <a:off x="597071" y="3803159"/>
            <a:ext cx="965199" cy="765788"/>
          </a:xfrm>
          <a:custGeom>
            <a:avLst/>
            <a:gdLst/>
            <a:ahLst/>
            <a:cxnLst/>
            <a:rect l="l" t="t" r="r" b="b"/>
            <a:pathLst>
              <a:path w="548693" h="516530">
                <a:moveTo>
                  <a:pt x="203200" y="0"/>
                </a:moveTo>
                <a:lnTo>
                  <a:pt x="345493" y="0"/>
                </a:lnTo>
                <a:lnTo>
                  <a:pt x="548693" y="516530"/>
                </a:lnTo>
                <a:lnTo>
                  <a:pt x="0" y="516530"/>
                </a:lnTo>
                <a:lnTo>
                  <a:pt x="203200" y="0"/>
                </a:lnTo>
              </a:path>
            </a:pathLst>
          </a:custGeom>
          <a:solidFill>
            <a:srgbClr val="2077A4"/>
          </a:solidFill>
          <a:ln>
            <a:noFill/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34AA0-E045-7FFF-6587-2520521437ED}"/>
              </a:ext>
            </a:extLst>
          </p:cNvPr>
          <p:cNvSpPr txBox="1"/>
          <p:nvPr userDrawn="1"/>
        </p:nvSpPr>
        <p:spPr>
          <a:xfrm rot="16200000">
            <a:off x="622658" y="3549283"/>
            <a:ext cx="1097400" cy="1271656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D57B2F9-73C6-4A69-5723-F88C852E06D2}"/>
              </a:ext>
            </a:extLst>
          </p:cNvPr>
          <p:cNvSpPr/>
          <p:nvPr userDrawn="1"/>
        </p:nvSpPr>
        <p:spPr>
          <a:xfrm rot="16200000">
            <a:off x="1177782" y="3784968"/>
            <a:ext cx="1879599" cy="802168"/>
          </a:xfrm>
          <a:custGeom>
            <a:avLst/>
            <a:gdLst/>
            <a:ahLst/>
            <a:cxnLst/>
            <a:rect l="l" t="t" r="r" b="b"/>
            <a:pathLst>
              <a:path w="1006928" h="469995">
                <a:moveTo>
                  <a:pt x="203200" y="0"/>
                </a:moveTo>
                <a:lnTo>
                  <a:pt x="803728" y="0"/>
                </a:lnTo>
                <a:lnTo>
                  <a:pt x="1006928" y="469995"/>
                </a:lnTo>
                <a:lnTo>
                  <a:pt x="0" y="469995"/>
                </a:lnTo>
                <a:lnTo>
                  <a:pt x="203200" y="0"/>
                </a:lnTo>
              </a:path>
            </a:pathLst>
          </a:custGeom>
          <a:solidFill>
            <a:srgbClr val="041D40"/>
          </a:solidFill>
          <a:ln>
            <a:noFill/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1DC987E-9D93-3317-D373-4221008EBEF5}"/>
              </a:ext>
            </a:extLst>
          </p:cNvPr>
          <p:cNvSpPr/>
          <p:nvPr userDrawn="1"/>
        </p:nvSpPr>
        <p:spPr>
          <a:xfrm rot="16200000">
            <a:off x="1870209" y="3701851"/>
            <a:ext cx="2894203" cy="967006"/>
          </a:xfrm>
          <a:custGeom>
            <a:avLst/>
            <a:gdLst/>
            <a:ahLst/>
            <a:cxnLst/>
            <a:rect l="l" t="t" r="r" b="b"/>
            <a:pathLst>
              <a:path w="1452251" h="557895">
                <a:moveTo>
                  <a:pt x="203200" y="0"/>
                </a:moveTo>
                <a:lnTo>
                  <a:pt x="1249051" y="0"/>
                </a:lnTo>
                <a:lnTo>
                  <a:pt x="1452251" y="557895"/>
                </a:lnTo>
                <a:lnTo>
                  <a:pt x="0" y="557895"/>
                </a:lnTo>
                <a:lnTo>
                  <a:pt x="203200" y="0"/>
                </a:lnTo>
              </a:path>
            </a:pathLst>
          </a:custGeom>
          <a:solidFill>
            <a:srgbClr val="006B67"/>
          </a:solidFill>
          <a:ln>
            <a:noFill/>
          </a:ln>
        </p:spPr>
        <p:txBody>
          <a:bodyPr/>
          <a:lstStyle/>
          <a:p>
            <a:endParaRPr lang="en-US" sz="80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3AD5460-972A-3843-736E-069E0CCB1224}"/>
              </a:ext>
            </a:extLst>
          </p:cNvPr>
          <p:cNvSpPr txBox="1"/>
          <p:nvPr userDrawn="1"/>
        </p:nvSpPr>
        <p:spPr>
          <a:xfrm rot="16200000">
            <a:off x="3072843" y="4237376"/>
            <a:ext cx="1097400" cy="1271655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16A2B352-0650-DB46-B948-DFBCF3B9E735}"/>
              </a:ext>
            </a:extLst>
          </p:cNvPr>
          <p:cNvSpPr/>
          <p:nvPr userDrawn="1"/>
        </p:nvSpPr>
        <p:spPr>
          <a:xfrm rot="16200000">
            <a:off x="276062" y="3275430"/>
            <a:ext cx="1346811" cy="855668"/>
          </a:xfrm>
          <a:custGeom>
            <a:avLst/>
            <a:gdLst/>
            <a:ahLst/>
            <a:cxnLst/>
            <a:rect l="l" t="t" r="r" b="b"/>
            <a:pathLst>
              <a:path w="812800" h="516530">
                <a:moveTo>
                  <a:pt x="203200" y="0"/>
                </a:moveTo>
                <a:lnTo>
                  <a:pt x="609600" y="0"/>
                </a:lnTo>
                <a:lnTo>
                  <a:pt x="812800" y="516530"/>
                </a:lnTo>
                <a:lnTo>
                  <a:pt x="0" y="516530"/>
                </a:lnTo>
                <a:lnTo>
                  <a:pt x="203200" y="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4F13E535-935F-FCA2-F5C2-DD91977B4758}"/>
              </a:ext>
            </a:extLst>
          </p:cNvPr>
          <p:cNvSpPr txBox="1"/>
          <p:nvPr userDrawn="1"/>
        </p:nvSpPr>
        <p:spPr>
          <a:xfrm rot="16200000">
            <a:off x="533957" y="3192140"/>
            <a:ext cx="1097401" cy="1271656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0E8A7861-92BB-ACBB-13FB-2A2934302DB1}"/>
              </a:ext>
            </a:extLst>
          </p:cNvPr>
          <p:cNvSpPr/>
          <p:nvPr userDrawn="1"/>
        </p:nvSpPr>
        <p:spPr>
          <a:xfrm rot="16200000">
            <a:off x="905010" y="3287913"/>
            <a:ext cx="2250531" cy="830701"/>
          </a:xfrm>
          <a:custGeom>
            <a:avLst/>
            <a:gdLst/>
            <a:ahLst/>
            <a:cxnLst/>
            <a:rect l="l" t="t" r="r" b="b"/>
            <a:pathLst>
              <a:path w="1272978" h="469995">
                <a:moveTo>
                  <a:pt x="203200" y="0"/>
                </a:moveTo>
                <a:lnTo>
                  <a:pt x="1069778" y="0"/>
                </a:lnTo>
                <a:lnTo>
                  <a:pt x="1272978" y="469995"/>
                </a:lnTo>
                <a:lnTo>
                  <a:pt x="0" y="469995"/>
                </a:lnTo>
                <a:lnTo>
                  <a:pt x="203200" y="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63DD8342-2906-EBB2-C65A-46E75A60A6D5}"/>
              </a:ext>
            </a:extLst>
          </p:cNvPr>
          <p:cNvSpPr txBox="1"/>
          <p:nvPr userDrawn="1"/>
        </p:nvSpPr>
        <p:spPr>
          <a:xfrm rot="16200000">
            <a:off x="1688846" y="3644001"/>
            <a:ext cx="1097401" cy="1271657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4B24BB2E-6DAB-434B-4EDC-662504FBB9E7}"/>
              </a:ext>
            </a:extLst>
          </p:cNvPr>
          <p:cNvSpPr/>
          <p:nvPr userDrawn="1"/>
        </p:nvSpPr>
        <p:spPr>
          <a:xfrm rot="16200000">
            <a:off x="1616814" y="3195847"/>
            <a:ext cx="3144099" cy="1014834"/>
          </a:xfrm>
          <a:custGeom>
            <a:avLst/>
            <a:gdLst/>
            <a:ahLst/>
            <a:cxnLst/>
            <a:rect l="l" t="t" r="r" b="b"/>
            <a:pathLst>
              <a:path w="1727986" h="557895">
                <a:moveTo>
                  <a:pt x="203200" y="0"/>
                </a:moveTo>
                <a:lnTo>
                  <a:pt x="1524786" y="0"/>
                </a:lnTo>
                <a:lnTo>
                  <a:pt x="1727986" y="557895"/>
                </a:lnTo>
                <a:lnTo>
                  <a:pt x="0" y="557895"/>
                </a:lnTo>
                <a:lnTo>
                  <a:pt x="203200" y="0"/>
                </a:lnTo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1B7A360D-5D96-6F45-D542-A27C58E1559D}"/>
              </a:ext>
            </a:extLst>
          </p:cNvPr>
          <p:cNvSpPr txBox="1"/>
          <p:nvPr userDrawn="1"/>
        </p:nvSpPr>
        <p:spPr>
          <a:xfrm rot="16200000">
            <a:off x="2856014" y="4090786"/>
            <a:ext cx="1097400" cy="1271655"/>
          </a:xfrm>
          <a:prstGeom prst="rect">
            <a:avLst/>
          </a:prstGeom>
        </p:spPr>
        <p:txBody>
          <a:bodyPr lIns="33858" tIns="33858" rIns="33858" bIns="33858" rtlCol="0" anchor="ctr"/>
          <a:lstStyle/>
          <a:p>
            <a:pPr algn="ctr">
              <a:lnSpc>
                <a:spcPts val="2052"/>
              </a:lnSpc>
            </a:pPr>
            <a:endParaRPr sz="800">
              <a:solidFill>
                <a:schemeClr val="tx1"/>
              </a:solidFill>
            </a:endParaRPr>
          </a:p>
        </p:txBody>
      </p:sp>
      <p:sp>
        <p:nvSpPr>
          <p:cNvPr id="29" name="TextBox 41">
            <a:extLst>
              <a:ext uri="{FF2B5EF4-FFF2-40B4-BE49-F238E27FC236}">
                <a16:creationId xmlns:a16="http://schemas.microsoft.com/office/drawing/2014/main" id="{696A033A-B37E-12DC-1597-35338AB17A99}"/>
              </a:ext>
            </a:extLst>
          </p:cNvPr>
          <p:cNvSpPr txBox="1"/>
          <p:nvPr userDrawn="1"/>
        </p:nvSpPr>
        <p:spPr>
          <a:xfrm>
            <a:off x="745961" y="3346509"/>
            <a:ext cx="401918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99" b="1" spc="9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0" name="TextBox 42">
            <a:extLst>
              <a:ext uri="{FF2B5EF4-FFF2-40B4-BE49-F238E27FC236}">
                <a16:creationId xmlns:a16="http://schemas.microsoft.com/office/drawing/2014/main" id="{42F47A70-B41E-93E6-5BE9-71745907965E}"/>
              </a:ext>
            </a:extLst>
          </p:cNvPr>
          <p:cNvSpPr txBox="1"/>
          <p:nvPr userDrawn="1"/>
        </p:nvSpPr>
        <p:spPr>
          <a:xfrm>
            <a:off x="1829316" y="2890653"/>
            <a:ext cx="401918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5"/>
              </a:lnSpc>
            </a:pPr>
            <a:r>
              <a:rPr lang="en-US" sz="2399" b="1" spc="9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1" name="TextBox 43">
            <a:extLst>
              <a:ext uri="{FF2B5EF4-FFF2-40B4-BE49-F238E27FC236}">
                <a16:creationId xmlns:a16="http://schemas.microsoft.com/office/drawing/2014/main" id="{4731D977-5775-F28C-1D25-A0191D51A5D7}"/>
              </a:ext>
            </a:extLst>
          </p:cNvPr>
          <p:cNvSpPr txBox="1"/>
          <p:nvPr userDrawn="1"/>
        </p:nvSpPr>
        <p:spPr>
          <a:xfrm>
            <a:off x="2986167" y="2473852"/>
            <a:ext cx="401918" cy="39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99" b="1" spc="9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68" name="Freeform: Shape 12">
            <a:extLst>
              <a:ext uri="{FF2B5EF4-FFF2-40B4-BE49-F238E27FC236}">
                <a16:creationId xmlns:a16="http://schemas.microsoft.com/office/drawing/2014/main" id="{2D438265-F473-8E89-85C9-06170A9EE2B6}"/>
              </a:ext>
            </a:extLst>
          </p:cNvPr>
          <p:cNvSpPr/>
          <p:nvPr userDrawn="1"/>
        </p:nvSpPr>
        <p:spPr>
          <a:xfrm>
            <a:off x="4430755" y="4901673"/>
            <a:ext cx="714869" cy="714777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rgbClr val="006B67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Freeform: Shape 12">
            <a:extLst>
              <a:ext uri="{FF2B5EF4-FFF2-40B4-BE49-F238E27FC236}">
                <a16:creationId xmlns:a16="http://schemas.microsoft.com/office/drawing/2014/main" id="{22031521-0EBF-6401-0A9F-CD023926D384}"/>
              </a:ext>
            </a:extLst>
          </p:cNvPr>
          <p:cNvSpPr/>
          <p:nvPr userDrawn="1"/>
        </p:nvSpPr>
        <p:spPr>
          <a:xfrm>
            <a:off x="4430755" y="1909953"/>
            <a:ext cx="714869" cy="714777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rgbClr val="2077A4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: Shape 12">
            <a:extLst>
              <a:ext uri="{FF2B5EF4-FFF2-40B4-BE49-F238E27FC236}">
                <a16:creationId xmlns:a16="http://schemas.microsoft.com/office/drawing/2014/main" id="{17F5122C-8178-3C2A-BA84-ADE089DF3DFD}"/>
              </a:ext>
            </a:extLst>
          </p:cNvPr>
          <p:cNvSpPr/>
          <p:nvPr userDrawn="1"/>
        </p:nvSpPr>
        <p:spPr>
          <a:xfrm>
            <a:off x="4430755" y="3370171"/>
            <a:ext cx="714869" cy="714777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rgbClr val="041D40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29F936A5-658E-B0AE-FCCB-6593619A93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211873" y="1909953"/>
            <a:ext cx="4174883" cy="7147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81" name="Text Placeholder 78">
            <a:extLst>
              <a:ext uri="{FF2B5EF4-FFF2-40B4-BE49-F238E27FC236}">
                <a16:creationId xmlns:a16="http://schemas.microsoft.com/office/drawing/2014/main" id="{ECDAB46E-3F1A-DE1D-4CD0-35288AD6F0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1872" y="3386730"/>
            <a:ext cx="4174883" cy="7147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82" name="Text Placeholder 78">
            <a:extLst>
              <a:ext uri="{FF2B5EF4-FFF2-40B4-BE49-F238E27FC236}">
                <a16:creationId xmlns:a16="http://schemas.microsoft.com/office/drawing/2014/main" id="{308EAC00-9C60-E6FD-58A5-95ED55BA672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11010" y="4901673"/>
            <a:ext cx="4174883" cy="7147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83" name="TextBox 23">
            <a:extLst>
              <a:ext uri="{FF2B5EF4-FFF2-40B4-BE49-F238E27FC236}">
                <a16:creationId xmlns:a16="http://schemas.microsoft.com/office/drawing/2014/main" id="{626D4CC4-6BFE-2898-3A85-04A4AB0D3907}"/>
              </a:ext>
            </a:extLst>
          </p:cNvPr>
          <p:cNvSpPr txBox="1"/>
          <p:nvPr userDrawn="1"/>
        </p:nvSpPr>
        <p:spPr>
          <a:xfrm>
            <a:off x="4430755" y="1944225"/>
            <a:ext cx="714869" cy="5116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7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4" name="TextBox 23">
            <a:extLst>
              <a:ext uri="{FF2B5EF4-FFF2-40B4-BE49-F238E27FC236}">
                <a16:creationId xmlns:a16="http://schemas.microsoft.com/office/drawing/2014/main" id="{CADDE411-401D-A939-C9F1-B517A80A923F}"/>
              </a:ext>
            </a:extLst>
          </p:cNvPr>
          <p:cNvSpPr txBox="1"/>
          <p:nvPr userDrawn="1"/>
        </p:nvSpPr>
        <p:spPr>
          <a:xfrm>
            <a:off x="4430755" y="3414133"/>
            <a:ext cx="714869" cy="5116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7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5" name="TextBox 23">
            <a:extLst>
              <a:ext uri="{FF2B5EF4-FFF2-40B4-BE49-F238E27FC236}">
                <a16:creationId xmlns:a16="http://schemas.microsoft.com/office/drawing/2014/main" id="{9B113CA2-D625-DFE3-8A6C-7F344A625E01}"/>
              </a:ext>
            </a:extLst>
          </p:cNvPr>
          <p:cNvSpPr txBox="1"/>
          <p:nvPr userDrawn="1"/>
        </p:nvSpPr>
        <p:spPr>
          <a:xfrm>
            <a:off x="4430755" y="4933993"/>
            <a:ext cx="714869" cy="511615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7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E16109E-4F31-B44D-5443-8D2392A2D0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7" y="644841"/>
            <a:ext cx="8995565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56156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32">
            <a:extLst>
              <a:ext uri="{FF2B5EF4-FFF2-40B4-BE49-F238E27FC236}">
                <a16:creationId xmlns:a16="http://schemas.microsoft.com/office/drawing/2014/main" id="{25AE02C3-E3CF-629E-1164-751C9DC9593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94" t="7486" r="444" b="4753"/>
          <a:stretch/>
        </p:blipFill>
        <p:spPr>
          <a:xfrm>
            <a:off x="0" y="1"/>
            <a:ext cx="49183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0C2ED-35A4-A96F-A6DA-098DC68F5B59}"/>
              </a:ext>
            </a:extLst>
          </p:cNvPr>
          <p:cNvSpPr/>
          <p:nvPr userDrawn="1"/>
        </p:nvSpPr>
        <p:spPr>
          <a:xfrm>
            <a:off x="1" y="0"/>
            <a:ext cx="4903693" cy="6858000"/>
          </a:xfrm>
          <a:prstGeom prst="rect">
            <a:avLst/>
          </a:prstGeom>
          <a:solidFill>
            <a:srgbClr val="A31F3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44BBB-99C6-0970-17B0-CABB6DE1F01A}"/>
              </a:ext>
            </a:extLst>
          </p:cNvPr>
          <p:cNvSpPr/>
          <p:nvPr userDrawn="1"/>
        </p:nvSpPr>
        <p:spPr>
          <a:xfrm>
            <a:off x="4901894" y="0"/>
            <a:ext cx="7290106" cy="6858000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Freeform: Shape 20">
            <a:extLst>
              <a:ext uri="{FF2B5EF4-FFF2-40B4-BE49-F238E27FC236}">
                <a16:creationId xmlns:a16="http://schemas.microsoft.com/office/drawing/2014/main" id="{0979F0A5-73EC-F384-F009-96061D9A8B28}"/>
              </a:ext>
            </a:extLst>
          </p:cNvPr>
          <p:cNvSpPr/>
          <p:nvPr userDrawn="1"/>
        </p:nvSpPr>
        <p:spPr>
          <a:xfrm>
            <a:off x="5116710" y="1120102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chemeClr val="accent1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r>
              <a:rPr lang="en-IN" b="1" dirty="0">
                <a:solidFill>
                  <a:srgbClr val="A31F34"/>
                </a:solidFill>
                <a:latin typeface="Bai Jamjuree" panose="00000500000000000000" pitchFamily="2" charset="-34"/>
                <a:ea typeface="Open Sans" panose="020B0606030504020204" pitchFamily="34" charset="0"/>
                <a:cs typeface="Bai Jamjuree" panose="00000500000000000000" pitchFamily="2" charset="-34"/>
              </a:rPr>
              <a:t>icon</a:t>
            </a:r>
          </a:p>
        </p:txBody>
      </p:sp>
      <p:sp>
        <p:nvSpPr>
          <p:cNvPr id="17" name="Freeform: Shape 20">
            <a:extLst>
              <a:ext uri="{FF2B5EF4-FFF2-40B4-BE49-F238E27FC236}">
                <a16:creationId xmlns:a16="http://schemas.microsoft.com/office/drawing/2014/main" id="{24E32F04-CCAE-7FD3-BF7E-9714E9FE7296}"/>
              </a:ext>
            </a:extLst>
          </p:cNvPr>
          <p:cNvSpPr/>
          <p:nvPr userDrawn="1"/>
        </p:nvSpPr>
        <p:spPr>
          <a:xfrm>
            <a:off x="5116710" y="2506765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r>
              <a:rPr lang="en-IN" b="1" dirty="0">
                <a:solidFill>
                  <a:srgbClr val="00698E"/>
                </a:solidFill>
                <a:latin typeface="Bai Jamjuree" panose="00000500000000000000" pitchFamily="2" charset="-34"/>
                <a:ea typeface="Open Sans" panose="020B0606030504020204" pitchFamily="34" charset="0"/>
                <a:cs typeface="Bai Jamjuree" panose="00000500000000000000" pitchFamily="2" charset="-34"/>
              </a:rPr>
              <a:t>icon</a:t>
            </a:r>
          </a:p>
        </p:txBody>
      </p:sp>
      <p:sp>
        <p:nvSpPr>
          <p:cNvPr id="43" name="Freeform: Shape 20">
            <a:extLst>
              <a:ext uri="{FF2B5EF4-FFF2-40B4-BE49-F238E27FC236}">
                <a16:creationId xmlns:a16="http://schemas.microsoft.com/office/drawing/2014/main" id="{CE3E5272-908C-F8D4-BB28-B0D40B576BF8}"/>
              </a:ext>
            </a:extLst>
          </p:cNvPr>
          <p:cNvSpPr/>
          <p:nvPr userDrawn="1"/>
        </p:nvSpPr>
        <p:spPr>
          <a:xfrm>
            <a:off x="5116709" y="3873699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4D858D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r>
              <a:rPr lang="en-IN" b="1" dirty="0">
                <a:solidFill>
                  <a:srgbClr val="4D858D"/>
                </a:solidFill>
                <a:latin typeface="Bai Jamjuree" panose="00000500000000000000" pitchFamily="2" charset="-34"/>
                <a:ea typeface="Open Sans" panose="020B0606030504020204" pitchFamily="34" charset="0"/>
                <a:cs typeface="Bai Jamjuree" panose="00000500000000000000" pitchFamily="2" charset="-34"/>
              </a:rPr>
              <a:t>icon</a:t>
            </a:r>
          </a:p>
        </p:txBody>
      </p:sp>
      <p:sp>
        <p:nvSpPr>
          <p:cNvPr id="46" name="Freeform: Shape 20">
            <a:extLst>
              <a:ext uri="{FF2B5EF4-FFF2-40B4-BE49-F238E27FC236}">
                <a16:creationId xmlns:a16="http://schemas.microsoft.com/office/drawing/2014/main" id="{AB673523-003C-F12C-F6E4-A0955E0AA1AD}"/>
              </a:ext>
            </a:extLst>
          </p:cNvPr>
          <p:cNvSpPr/>
          <p:nvPr userDrawn="1"/>
        </p:nvSpPr>
        <p:spPr>
          <a:xfrm>
            <a:off x="5144104" y="5260362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B67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r>
              <a:rPr lang="en-IN" b="1" dirty="0">
                <a:solidFill>
                  <a:srgbClr val="006B67"/>
                </a:solidFill>
                <a:latin typeface="Bai Jamjuree" panose="00000500000000000000" pitchFamily="2" charset="-34"/>
                <a:ea typeface="Open Sans" panose="020B0606030504020204" pitchFamily="34" charset="0"/>
                <a:cs typeface="Bai Jamjuree" panose="00000500000000000000" pitchFamily="2" charset="-34"/>
              </a:rPr>
              <a:t>icon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8312589E-4C85-48E4-C071-40D5E9EF4058}"/>
              </a:ext>
            </a:extLst>
          </p:cNvPr>
          <p:cNvSpPr txBox="1"/>
          <p:nvPr userDrawn="1"/>
        </p:nvSpPr>
        <p:spPr>
          <a:xfrm>
            <a:off x="5218726" y="1299437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9540E192-D706-106F-53B1-7DB7D1A33BD4}"/>
              </a:ext>
            </a:extLst>
          </p:cNvPr>
          <p:cNvSpPr txBox="1"/>
          <p:nvPr userDrawn="1"/>
        </p:nvSpPr>
        <p:spPr>
          <a:xfrm>
            <a:off x="5246123" y="2684282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FB12B8F9-8694-3CEC-F5E8-0E500F2C099E}"/>
              </a:ext>
            </a:extLst>
          </p:cNvPr>
          <p:cNvSpPr txBox="1"/>
          <p:nvPr userDrawn="1"/>
        </p:nvSpPr>
        <p:spPr>
          <a:xfrm>
            <a:off x="5246123" y="4064201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1BD8747C-6EF4-514D-C08E-2F44F82B56FD}"/>
              </a:ext>
            </a:extLst>
          </p:cNvPr>
          <p:cNvSpPr txBox="1"/>
          <p:nvPr userDrawn="1"/>
        </p:nvSpPr>
        <p:spPr>
          <a:xfrm>
            <a:off x="5246123" y="5434654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82DD6C-6BBD-6D72-B561-2E4441E8CF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grpSp>
        <p:nvGrpSpPr>
          <p:cNvPr id="8" name="Graphic 20">
            <a:extLst>
              <a:ext uri="{FF2B5EF4-FFF2-40B4-BE49-F238E27FC236}">
                <a16:creationId xmlns:a16="http://schemas.microsoft.com/office/drawing/2014/main" id="{62979637-DDF3-4D95-176B-0898B78E49CB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7000ED-09AC-B5A8-DAC5-0C6E618BA97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0CD62BBE-DFC2-DF45-D4CF-075AF4814825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E1435E-55CD-068B-5B18-6CF46029007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24972F-2559-941C-DD1A-3FD0F0617A6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C4FD915-AADD-DD55-0B51-0E89F551FD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4005" y="1350816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726776-ECB9-5C85-CC67-BF10FDEC4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4005" y="2731041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159A627-C7D4-21B2-8534-631FF8EE9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4005" y="4110656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3EC624D-51D3-135D-8ED9-2B9FE39B28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4005" y="5490881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2C408A-9F31-7374-930C-5F83B065D07E}"/>
              </a:ext>
            </a:extLst>
          </p:cNvPr>
          <p:cNvCxnSpPr>
            <a:cxnSpLocks/>
          </p:cNvCxnSpPr>
          <p:nvPr userDrawn="1"/>
        </p:nvCxnSpPr>
        <p:spPr>
          <a:xfrm flipH="1">
            <a:off x="5067300" y="441372"/>
            <a:ext cx="639127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6044299-4602-3490-85B3-3192F5C679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227" y="2504367"/>
            <a:ext cx="3972120" cy="1834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6031512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tep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E65D15-E765-5190-E33C-425C334574C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041D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B4BD86-EDFA-D315-08AD-1EA7F004374E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10">
            <a:extLst>
              <a:ext uri="{FF2B5EF4-FFF2-40B4-BE49-F238E27FC236}">
                <a16:creationId xmlns:a16="http://schemas.microsoft.com/office/drawing/2014/main" id="{D252ADA8-DCE2-B226-3B0F-24CE3098193B}"/>
              </a:ext>
            </a:extLst>
          </p:cNvPr>
          <p:cNvSpPr/>
          <p:nvPr userDrawn="1"/>
        </p:nvSpPr>
        <p:spPr>
          <a:xfrm>
            <a:off x="3475918" y="5347554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0698E"/>
          </a:solidFill>
        </p:spPr>
        <p:txBody>
          <a:bodyPr/>
          <a:lstStyle/>
          <a:p>
            <a:endParaRPr lang="en-US" sz="2700" dirty="0"/>
          </a:p>
        </p:txBody>
      </p:sp>
      <p:sp>
        <p:nvSpPr>
          <p:cNvPr id="71" name="Freeform 10">
            <a:extLst>
              <a:ext uri="{FF2B5EF4-FFF2-40B4-BE49-F238E27FC236}">
                <a16:creationId xmlns:a16="http://schemas.microsoft.com/office/drawing/2014/main" id="{37DEDC30-0B66-2AF8-6B18-857963FB1DE6}"/>
              </a:ext>
            </a:extLst>
          </p:cNvPr>
          <p:cNvSpPr/>
          <p:nvPr userDrawn="1"/>
        </p:nvSpPr>
        <p:spPr>
          <a:xfrm>
            <a:off x="3475918" y="4122888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4D858D"/>
          </a:solidFill>
        </p:spPr>
        <p:txBody>
          <a:bodyPr/>
          <a:lstStyle/>
          <a:p>
            <a:endParaRPr lang="en-US" sz="2700" dirty="0"/>
          </a:p>
        </p:txBody>
      </p:sp>
      <p:sp>
        <p:nvSpPr>
          <p:cNvPr id="73" name="Freeform 10">
            <a:extLst>
              <a:ext uri="{FF2B5EF4-FFF2-40B4-BE49-F238E27FC236}">
                <a16:creationId xmlns:a16="http://schemas.microsoft.com/office/drawing/2014/main" id="{54F3E725-083E-1CCC-536C-D118DDB701EC}"/>
              </a:ext>
            </a:extLst>
          </p:cNvPr>
          <p:cNvSpPr/>
          <p:nvPr userDrawn="1"/>
        </p:nvSpPr>
        <p:spPr>
          <a:xfrm>
            <a:off x="3481452" y="2927834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06B67"/>
          </a:solidFill>
        </p:spPr>
        <p:txBody>
          <a:bodyPr/>
          <a:lstStyle/>
          <a:p>
            <a:endParaRPr lang="en-US" sz="2700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0B8282E-CA32-ABBE-0EF6-8EF4E67C39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56" y="1841272"/>
            <a:ext cx="2704674" cy="3872890"/>
          </a:xfrm>
          <a:prstGeom prst="rect">
            <a:avLst/>
          </a:prstGeom>
        </p:spPr>
      </p:pic>
      <p:sp>
        <p:nvSpPr>
          <p:cNvPr id="76" name="Picture Placeholder 4">
            <a:extLst>
              <a:ext uri="{FF2B5EF4-FFF2-40B4-BE49-F238E27FC236}">
                <a16:creationId xmlns:a16="http://schemas.microsoft.com/office/drawing/2014/main" id="{E902711C-A14F-C791-1765-71F08BA8FD7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417944" y="2181604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8" name="Picture Placeholder 4">
            <a:extLst>
              <a:ext uri="{FF2B5EF4-FFF2-40B4-BE49-F238E27FC236}">
                <a16:creationId xmlns:a16="http://schemas.microsoft.com/office/drawing/2014/main" id="{53247529-736F-D77B-A6BC-7393915692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233242" y="2995461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79" name="Picture Placeholder 4">
            <a:extLst>
              <a:ext uri="{FF2B5EF4-FFF2-40B4-BE49-F238E27FC236}">
                <a16:creationId xmlns:a16="http://schemas.microsoft.com/office/drawing/2014/main" id="{F063283B-1B5F-8B91-84CD-EF48E366C4A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233242" y="4027571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0" name="Picture Placeholder 4">
            <a:extLst>
              <a:ext uri="{FF2B5EF4-FFF2-40B4-BE49-F238E27FC236}">
                <a16:creationId xmlns:a16="http://schemas.microsoft.com/office/drawing/2014/main" id="{C69AD899-A8AE-39A9-B06A-740A963BFD9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406655" y="4904333"/>
            <a:ext cx="514801" cy="514801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687D7630-4330-3D99-85D6-9C10E03E7501}"/>
              </a:ext>
            </a:extLst>
          </p:cNvPr>
          <p:cNvSpPr/>
          <p:nvPr userDrawn="1"/>
        </p:nvSpPr>
        <p:spPr>
          <a:xfrm>
            <a:off x="3491164" y="1753656"/>
            <a:ext cx="525570" cy="52557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2279A5"/>
          </a:solidFill>
        </p:spPr>
        <p:txBody>
          <a:bodyPr/>
          <a:lstStyle/>
          <a:p>
            <a:endParaRPr lang="en-US" sz="2700"/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CFEC71F1-C12F-B1AC-62F8-A0618669AC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00451" y="2241109"/>
            <a:ext cx="5285441" cy="462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137B08E2-FF15-9319-91E2-5049A6D2D7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7268" y="1745683"/>
            <a:ext cx="5285441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0772D4AA-CDE8-682F-47A7-623134DAA20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87267" y="3418072"/>
            <a:ext cx="5285441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BDA261C0-EBDD-A334-D317-908ACF8C8C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091844" y="2919862"/>
            <a:ext cx="5285441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085B0D9F-6CAC-ACC5-F7B2-69D38D9F8D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80666" y="4598283"/>
            <a:ext cx="5285441" cy="462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57923BD7-86AE-B823-34B2-55ADFDDEF00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86311" y="4114916"/>
            <a:ext cx="5285441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D5457EE4-3AF5-273C-C294-5C0014FEB7D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080666" y="5820447"/>
            <a:ext cx="5285441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Content Here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1375DBC7-32E8-4E02-88C7-2B3E7667946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086311" y="5339581"/>
            <a:ext cx="5285441" cy="468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Title Here</a:t>
            </a:r>
          </a:p>
        </p:txBody>
      </p:sp>
      <p:sp>
        <p:nvSpPr>
          <p:cNvPr id="95" name="TextBox 23">
            <a:extLst>
              <a:ext uri="{FF2B5EF4-FFF2-40B4-BE49-F238E27FC236}">
                <a16:creationId xmlns:a16="http://schemas.microsoft.com/office/drawing/2014/main" id="{41EF7273-E3B7-206D-A7FD-09A181E28E12}"/>
              </a:ext>
            </a:extLst>
          </p:cNvPr>
          <p:cNvSpPr txBox="1"/>
          <p:nvPr userDrawn="1"/>
        </p:nvSpPr>
        <p:spPr>
          <a:xfrm>
            <a:off x="3519515" y="1798306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 dirty="0">
                <a:solidFill>
                  <a:srgbClr val="FFFFFF"/>
                </a:solidFill>
                <a:latin typeface="Source Sans Pro Bold"/>
              </a:rPr>
              <a:t>1</a:t>
            </a:r>
          </a:p>
        </p:txBody>
      </p:sp>
      <p:sp>
        <p:nvSpPr>
          <p:cNvPr id="96" name="TextBox 23">
            <a:extLst>
              <a:ext uri="{FF2B5EF4-FFF2-40B4-BE49-F238E27FC236}">
                <a16:creationId xmlns:a16="http://schemas.microsoft.com/office/drawing/2014/main" id="{4F4248CC-50CE-317E-12E5-236A8F09875B}"/>
              </a:ext>
            </a:extLst>
          </p:cNvPr>
          <p:cNvSpPr txBox="1"/>
          <p:nvPr userDrawn="1"/>
        </p:nvSpPr>
        <p:spPr>
          <a:xfrm>
            <a:off x="3511266" y="2974433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 dirty="0">
                <a:solidFill>
                  <a:srgbClr val="FFFFFF"/>
                </a:solidFill>
                <a:latin typeface="Source Sans Pro Bold"/>
              </a:rPr>
              <a:t>2</a:t>
            </a:r>
          </a:p>
        </p:txBody>
      </p:sp>
      <p:sp>
        <p:nvSpPr>
          <p:cNvPr id="97" name="TextBox 23">
            <a:extLst>
              <a:ext uri="{FF2B5EF4-FFF2-40B4-BE49-F238E27FC236}">
                <a16:creationId xmlns:a16="http://schemas.microsoft.com/office/drawing/2014/main" id="{B663F7EC-D235-9339-AC21-4ACA774F8174}"/>
              </a:ext>
            </a:extLst>
          </p:cNvPr>
          <p:cNvSpPr txBox="1"/>
          <p:nvPr userDrawn="1"/>
        </p:nvSpPr>
        <p:spPr>
          <a:xfrm>
            <a:off x="3509561" y="4170562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 dirty="0">
                <a:solidFill>
                  <a:srgbClr val="FFFFFF"/>
                </a:solidFill>
                <a:latin typeface="Source Sans Pro Bold"/>
              </a:rPr>
              <a:t>3</a:t>
            </a:r>
          </a:p>
        </p:txBody>
      </p:sp>
      <p:sp>
        <p:nvSpPr>
          <p:cNvPr id="98" name="TextBox 23">
            <a:extLst>
              <a:ext uri="{FF2B5EF4-FFF2-40B4-BE49-F238E27FC236}">
                <a16:creationId xmlns:a16="http://schemas.microsoft.com/office/drawing/2014/main" id="{7BDEA744-7298-3B56-3A95-ED009DCF6813}"/>
              </a:ext>
            </a:extLst>
          </p:cNvPr>
          <p:cNvSpPr txBox="1"/>
          <p:nvPr userDrawn="1"/>
        </p:nvSpPr>
        <p:spPr>
          <a:xfrm>
            <a:off x="3505733" y="5394152"/>
            <a:ext cx="475652" cy="4154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spc="134" dirty="0">
                <a:solidFill>
                  <a:srgbClr val="FFFFFF"/>
                </a:solidFill>
                <a:latin typeface="Source Sans Pro Bold"/>
              </a:rPr>
              <a:t>4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AC44F73-65D4-47E2-0782-CD586E286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7" y="644841"/>
            <a:ext cx="8995565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37F253-B277-A4EA-2AD7-56AA7496A3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8" y="3387984"/>
            <a:ext cx="851482" cy="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81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tep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E65D15-E765-5190-E33C-425C334574C9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aphic 20">
            <a:extLst>
              <a:ext uri="{FF2B5EF4-FFF2-40B4-BE49-F238E27FC236}">
                <a16:creationId xmlns:a16="http://schemas.microsoft.com/office/drawing/2014/main" id="{4FE9E2CB-4862-7951-4AFE-88D9DCBAF4B8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AEF09A7-60A2-B5B9-94BD-2144B5FD5028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3" name="Graphic 20">
              <a:extLst>
                <a:ext uri="{FF2B5EF4-FFF2-40B4-BE49-F238E27FC236}">
                  <a16:creationId xmlns:a16="http://schemas.microsoft.com/office/drawing/2014/main" id="{F1A9E8B7-9E1D-B97C-269F-0271A1C2CEE2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452A8A-9C75-05C2-ADA6-EFC045D1D0CF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41FBF2A-B02D-B41D-56C2-2E8FC627CAC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0B95CB0-3806-151E-AAB6-FD70F151A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67D9CB-B9CB-FF22-FBF4-93DB3B23DA2D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9550ADDD-1D50-C2B1-E467-EF022BF6DA4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11018" y="3922146"/>
            <a:ext cx="182880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Text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7D0E3879-F712-147C-8660-595DFAEB0A7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07983" y="3488126"/>
            <a:ext cx="182880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32CA1366-5CB2-FA33-9489-A4F2036DBF3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121338" y="5359736"/>
            <a:ext cx="1828800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Text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80FA83E9-A43E-27CA-F28E-9F77E1411AC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118041" y="4920210"/>
            <a:ext cx="1828800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6885DD9E-E2A7-E22F-ABDC-4C39C4BA592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039501" y="3922146"/>
            <a:ext cx="1823742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Text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841B7E3C-12A1-E186-A928-4D64AE8D192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036466" y="3488126"/>
            <a:ext cx="1823742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6ED4A6D2-6BD7-05DC-97D9-3CFDB9B0BEBF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49821" y="5359736"/>
            <a:ext cx="1823742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Text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35885A64-2188-75DE-D6DC-1477E0F968BD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46524" y="4920210"/>
            <a:ext cx="1823742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49B17F17-65EF-0D0A-0769-676583E5C8A8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071878" y="2133317"/>
            <a:ext cx="1831835" cy="573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8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Text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275D535D-CFDB-5A62-7768-D1C15FD0D36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068843" y="1699297"/>
            <a:ext cx="1831835" cy="4162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400" b="1" i="0" baseline="0">
                <a:solidFill>
                  <a:srgbClr val="041D4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762C16E-4FC8-9E8B-A7A7-E614E19F0A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7" y="644841"/>
            <a:ext cx="8995565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5520CAF5-C7D6-D6C9-358E-3FFB7DE340D4}"/>
              </a:ext>
            </a:extLst>
          </p:cNvPr>
          <p:cNvSpPr/>
          <p:nvPr userDrawn="1"/>
        </p:nvSpPr>
        <p:spPr>
          <a:xfrm rot="16200000">
            <a:off x="3287961" y="4532085"/>
            <a:ext cx="335913" cy="30878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F912B7A2-39A0-4197-F2D3-F976EE633782}"/>
              </a:ext>
            </a:extLst>
          </p:cNvPr>
          <p:cNvSpPr/>
          <p:nvPr userDrawn="1"/>
        </p:nvSpPr>
        <p:spPr>
          <a:xfrm rot="19650410">
            <a:off x="4136142" y="3368705"/>
            <a:ext cx="335826" cy="30886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7A1CD89D-1710-2950-E892-44EF789A3C42}"/>
              </a:ext>
            </a:extLst>
          </p:cNvPr>
          <p:cNvSpPr/>
          <p:nvPr userDrawn="1"/>
        </p:nvSpPr>
        <p:spPr>
          <a:xfrm rot="2228482">
            <a:off x="5605600" y="3368705"/>
            <a:ext cx="335826" cy="30886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EE19983-6A67-9ADF-2F1C-B0D8123444F8}"/>
              </a:ext>
            </a:extLst>
          </p:cNvPr>
          <p:cNvSpPr/>
          <p:nvPr userDrawn="1"/>
        </p:nvSpPr>
        <p:spPr>
          <a:xfrm rot="5400000">
            <a:off x="6454791" y="4532086"/>
            <a:ext cx="335913" cy="308786"/>
          </a:xfrm>
          <a:custGeom>
            <a:avLst/>
            <a:gdLst/>
            <a:ahLst/>
            <a:cxnLst/>
            <a:rect l="l" t="t" r="r" b="b"/>
            <a:pathLst>
              <a:path w="812800" h="747355">
                <a:moveTo>
                  <a:pt x="812800" y="373677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544155"/>
                </a:lnTo>
                <a:lnTo>
                  <a:pt x="406400" y="544155"/>
                </a:lnTo>
                <a:lnTo>
                  <a:pt x="406400" y="747355"/>
                </a:lnTo>
                <a:lnTo>
                  <a:pt x="812800" y="373677"/>
                </a:lnTo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A2401D0F-8D8E-84DC-E53A-54956218C640}"/>
              </a:ext>
            </a:extLst>
          </p:cNvPr>
          <p:cNvSpPr/>
          <p:nvPr userDrawn="1"/>
        </p:nvSpPr>
        <p:spPr>
          <a:xfrm>
            <a:off x="4675934" y="2784913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6CA3B9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2" name="TextBox 5">
            <a:extLst>
              <a:ext uri="{FF2B5EF4-FFF2-40B4-BE49-F238E27FC236}">
                <a16:creationId xmlns:a16="http://schemas.microsoft.com/office/drawing/2014/main" id="{79B2DF7E-874D-6AD2-A262-417E519151AC}"/>
              </a:ext>
            </a:extLst>
          </p:cNvPr>
          <p:cNvSpPr txBox="1"/>
          <p:nvPr userDrawn="1"/>
        </p:nvSpPr>
        <p:spPr>
          <a:xfrm>
            <a:off x="4748051" y="2820982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endParaRPr sz="800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B93C018-43FA-B4B1-18F8-712416E9933B}"/>
              </a:ext>
            </a:extLst>
          </p:cNvPr>
          <p:cNvSpPr/>
          <p:nvPr userDrawn="1"/>
        </p:nvSpPr>
        <p:spPr>
          <a:xfrm>
            <a:off x="6238120" y="4990479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0698E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4" name="TextBox 8">
            <a:extLst>
              <a:ext uri="{FF2B5EF4-FFF2-40B4-BE49-F238E27FC236}">
                <a16:creationId xmlns:a16="http://schemas.microsoft.com/office/drawing/2014/main" id="{38FEFD70-1A6B-84F2-037D-5F39C614AAED}"/>
              </a:ext>
            </a:extLst>
          </p:cNvPr>
          <p:cNvSpPr txBox="1"/>
          <p:nvPr userDrawn="1"/>
        </p:nvSpPr>
        <p:spPr>
          <a:xfrm>
            <a:off x="6310237" y="5026548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endParaRPr sz="800"/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167C5C00-0060-03E0-CA8B-32B8E3756A0F}"/>
              </a:ext>
            </a:extLst>
          </p:cNvPr>
          <p:cNvSpPr/>
          <p:nvPr userDrawn="1"/>
        </p:nvSpPr>
        <p:spPr>
          <a:xfrm>
            <a:off x="3056176" y="4990479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288DC0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6" name="TextBox 11">
            <a:extLst>
              <a:ext uri="{FF2B5EF4-FFF2-40B4-BE49-F238E27FC236}">
                <a16:creationId xmlns:a16="http://schemas.microsoft.com/office/drawing/2014/main" id="{E4020CD8-84E3-B3BE-624D-0BF876212B12}"/>
              </a:ext>
            </a:extLst>
          </p:cNvPr>
          <p:cNvSpPr txBox="1"/>
          <p:nvPr userDrawn="1"/>
        </p:nvSpPr>
        <p:spPr>
          <a:xfrm>
            <a:off x="3128293" y="5026548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endParaRPr sz="80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7FC7F2D-160E-226A-2202-8130BF6C8212}"/>
              </a:ext>
            </a:extLst>
          </p:cNvPr>
          <p:cNvGrpSpPr/>
          <p:nvPr userDrawn="1"/>
        </p:nvGrpSpPr>
        <p:grpSpPr>
          <a:xfrm>
            <a:off x="3910454" y="3828088"/>
            <a:ext cx="2277631" cy="2278224"/>
            <a:chOff x="0" y="0"/>
            <a:chExt cx="812800" cy="812800"/>
          </a:xfrm>
        </p:grpSpPr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3D50FEBB-EC3B-0658-61BA-1C6C9C476CD0}"/>
                </a:ext>
              </a:extLst>
            </p:cNvPr>
            <p:cNvSpPr/>
            <p:nvPr userDrawn="1"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A31F34"/>
              </a:solidFill>
            </a:ln>
          </p:spPr>
          <p:txBody>
            <a:bodyPr/>
            <a:lstStyle>
              <a:defPPr>
                <a:defRPr lang="en-US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47" name="TextBox 14">
              <a:extLst>
                <a:ext uri="{FF2B5EF4-FFF2-40B4-BE49-F238E27FC236}">
                  <a16:creationId xmlns:a16="http://schemas.microsoft.com/office/drawing/2014/main" id="{71B974E7-7B40-DBC3-8DB2-7FDE1C56F3B0}"/>
                </a:ext>
              </a:extLst>
            </p:cNvPr>
            <p:cNvSpPr txBox="1"/>
            <p:nvPr userDrawn="1"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7843" tIns="57843" rIns="57843" bIns="57843" rtlCol="0" anchor="ctr"/>
            <a:lstStyle>
              <a:defPPr>
                <a:defRPr lang="en-US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53"/>
                </a:lnSpc>
              </a:pPr>
              <a:endParaRPr sz="800"/>
            </a:p>
          </p:txBody>
        </p:sp>
      </p:grpSp>
      <p:sp>
        <p:nvSpPr>
          <p:cNvPr id="128" name="Freeform 127">
            <a:extLst>
              <a:ext uri="{FF2B5EF4-FFF2-40B4-BE49-F238E27FC236}">
                <a16:creationId xmlns:a16="http://schemas.microsoft.com/office/drawing/2014/main" id="{811B2B3C-D55A-3A86-83C6-7E42CA2C1C73}"/>
              </a:ext>
            </a:extLst>
          </p:cNvPr>
          <p:cNvSpPr/>
          <p:nvPr userDrawn="1"/>
        </p:nvSpPr>
        <p:spPr>
          <a:xfrm>
            <a:off x="6147900" y="3612475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F32443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29" name="TextBox 17">
            <a:extLst>
              <a:ext uri="{FF2B5EF4-FFF2-40B4-BE49-F238E27FC236}">
                <a16:creationId xmlns:a16="http://schemas.microsoft.com/office/drawing/2014/main" id="{F270E2E1-0CC2-F821-6E1C-82C44697ADD5}"/>
              </a:ext>
            </a:extLst>
          </p:cNvPr>
          <p:cNvSpPr txBox="1"/>
          <p:nvPr userDrawn="1"/>
        </p:nvSpPr>
        <p:spPr>
          <a:xfrm>
            <a:off x="6220018" y="3648544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endParaRPr sz="800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6D1DBF13-BB2C-6D56-D5CB-B19B9319CC00}"/>
              </a:ext>
            </a:extLst>
          </p:cNvPr>
          <p:cNvSpPr/>
          <p:nvPr userDrawn="1"/>
        </p:nvSpPr>
        <p:spPr>
          <a:xfrm>
            <a:off x="3141196" y="3612475"/>
            <a:ext cx="769258" cy="76945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4D858D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1" name="TextBox 20">
            <a:extLst>
              <a:ext uri="{FF2B5EF4-FFF2-40B4-BE49-F238E27FC236}">
                <a16:creationId xmlns:a16="http://schemas.microsoft.com/office/drawing/2014/main" id="{A7385F64-DB2C-3FDF-8A5F-C5DE6F84157E}"/>
              </a:ext>
            </a:extLst>
          </p:cNvPr>
          <p:cNvSpPr txBox="1"/>
          <p:nvPr userDrawn="1"/>
        </p:nvSpPr>
        <p:spPr>
          <a:xfrm>
            <a:off x="3213313" y="3648544"/>
            <a:ext cx="625023" cy="661253"/>
          </a:xfrm>
          <a:prstGeom prst="rect">
            <a:avLst/>
          </a:prstGeom>
        </p:spPr>
        <p:txBody>
          <a:bodyPr lIns="38552" tIns="38552" rIns="38552" bIns="38552" rtlCol="0" anchor="ctr"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3"/>
              </a:lnSpc>
            </a:pPr>
            <a:endParaRPr sz="80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8EED9E9-806B-34EC-0B0B-44757CB25B8A}"/>
              </a:ext>
            </a:extLst>
          </p:cNvPr>
          <p:cNvGrpSpPr/>
          <p:nvPr userDrawn="1"/>
        </p:nvGrpSpPr>
        <p:grpSpPr>
          <a:xfrm>
            <a:off x="4308081" y="4215880"/>
            <a:ext cx="1482377" cy="1482763"/>
            <a:chOff x="0" y="0"/>
            <a:chExt cx="812800" cy="812800"/>
          </a:xfrm>
        </p:grpSpPr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6EACC465-CEC8-D2C4-61B1-F7FA8BBDD55D}"/>
                </a:ext>
              </a:extLst>
            </p:cNvPr>
            <p:cNvSpPr/>
            <p:nvPr userDrawn="1"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A31F34"/>
            </a:solidFill>
          </p:spPr>
          <p:txBody>
            <a:bodyPr/>
            <a:lstStyle>
              <a:defPPr>
                <a:defRPr lang="en-US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45" name="TextBox 43">
              <a:extLst>
                <a:ext uri="{FF2B5EF4-FFF2-40B4-BE49-F238E27FC236}">
                  <a16:creationId xmlns:a16="http://schemas.microsoft.com/office/drawing/2014/main" id="{A769E41B-090A-32EE-ABE0-F023BE5DBBA8}"/>
                </a:ext>
              </a:extLst>
            </p:cNvPr>
            <p:cNvSpPr txBox="1"/>
            <p:nvPr userDrawn="1"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7843" tIns="57843" rIns="57843" bIns="57843" rtlCol="0" anchor="ctr"/>
            <a:lstStyle>
              <a:defPPr>
                <a:defRPr lang="en-US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53"/>
                </a:lnSpc>
              </a:pPr>
              <a:endParaRPr sz="800"/>
            </a:p>
          </p:txBody>
        </p:sp>
      </p:grpSp>
      <p:sp>
        <p:nvSpPr>
          <p:cNvPr id="133" name="Freeform 132">
            <a:extLst>
              <a:ext uri="{FF2B5EF4-FFF2-40B4-BE49-F238E27FC236}">
                <a16:creationId xmlns:a16="http://schemas.microsoft.com/office/drawing/2014/main" id="{908DBFB4-9268-C72C-B1BF-E63B06F4493C}"/>
              </a:ext>
            </a:extLst>
          </p:cNvPr>
          <p:cNvSpPr/>
          <p:nvPr userDrawn="1"/>
        </p:nvSpPr>
        <p:spPr>
          <a:xfrm>
            <a:off x="3950635" y="4342227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BBE6DD74-0411-427C-FBAF-FE8123D88A86}"/>
              </a:ext>
            </a:extLst>
          </p:cNvPr>
          <p:cNvSpPr/>
          <p:nvPr userDrawn="1"/>
        </p:nvSpPr>
        <p:spPr>
          <a:xfrm>
            <a:off x="3926360" y="5345664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5DE932E2-F4F1-B59E-9EAD-7ED2CA338888}"/>
              </a:ext>
            </a:extLst>
          </p:cNvPr>
          <p:cNvSpPr/>
          <p:nvPr userDrawn="1"/>
        </p:nvSpPr>
        <p:spPr>
          <a:xfrm>
            <a:off x="5985353" y="5340146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6" name="Freeform 135">
            <a:extLst>
              <a:ext uri="{FF2B5EF4-FFF2-40B4-BE49-F238E27FC236}">
                <a16:creationId xmlns:a16="http://schemas.microsoft.com/office/drawing/2014/main" id="{6435DCA4-3953-9E89-B843-11CD546164F5}"/>
              </a:ext>
            </a:extLst>
          </p:cNvPr>
          <p:cNvSpPr/>
          <p:nvPr userDrawn="1"/>
        </p:nvSpPr>
        <p:spPr>
          <a:xfrm>
            <a:off x="5948844" y="4291928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7" name="Freeform 136">
            <a:extLst>
              <a:ext uri="{FF2B5EF4-FFF2-40B4-BE49-F238E27FC236}">
                <a16:creationId xmlns:a16="http://schemas.microsoft.com/office/drawing/2014/main" id="{06B8F6F1-7E01-7457-7782-2A38091BA9C9}"/>
              </a:ext>
            </a:extLst>
          </p:cNvPr>
          <p:cNvSpPr/>
          <p:nvPr userDrawn="1"/>
        </p:nvSpPr>
        <p:spPr>
          <a:xfrm>
            <a:off x="4988278" y="3728142"/>
            <a:ext cx="179966" cy="18001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</a:path>
            </a:pathLst>
          </a:custGeom>
          <a:solidFill>
            <a:srgbClr val="041D40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8" name="TextBox 23">
            <a:extLst>
              <a:ext uri="{FF2B5EF4-FFF2-40B4-BE49-F238E27FC236}">
                <a16:creationId xmlns:a16="http://schemas.microsoft.com/office/drawing/2014/main" id="{13A1D840-52FD-8ED5-BD88-D7E89D5784DA}"/>
              </a:ext>
            </a:extLst>
          </p:cNvPr>
          <p:cNvSpPr txBox="1"/>
          <p:nvPr userDrawn="1"/>
        </p:nvSpPr>
        <p:spPr>
          <a:xfrm>
            <a:off x="3074013" y="509898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</a:pPr>
            <a:r>
              <a:rPr lang="en-US" sz="32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23">
            <a:extLst>
              <a:ext uri="{FF2B5EF4-FFF2-40B4-BE49-F238E27FC236}">
                <a16:creationId xmlns:a16="http://schemas.microsoft.com/office/drawing/2014/main" id="{E1E46B96-D9D6-E7F6-E411-57C4D2AE754E}"/>
              </a:ext>
            </a:extLst>
          </p:cNvPr>
          <p:cNvSpPr txBox="1"/>
          <p:nvPr userDrawn="1"/>
        </p:nvSpPr>
        <p:spPr>
          <a:xfrm>
            <a:off x="3183610" y="371452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0" name="TextBox 23">
            <a:extLst>
              <a:ext uri="{FF2B5EF4-FFF2-40B4-BE49-F238E27FC236}">
                <a16:creationId xmlns:a16="http://schemas.microsoft.com/office/drawing/2014/main" id="{7CD709DF-2151-7237-9856-4FF1418CD131}"/>
              </a:ext>
            </a:extLst>
          </p:cNvPr>
          <p:cNvSpPr txBox="1"/>
          <p:nvPr userDrawn="1"/>
        </p:nvSpPr>
        <p:spPr>
          <a:xfrm>
            <a:off x="4714638" y="2908092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1" name="TextBox 23">
            <a:extLst>
              <a:ext uri="{FF2B5EF4-FFF2-40B4-BE49-F238E27FC236}">
                <a16:creationId xmlns:a16="http://schemas.microsoft.com/office/drawing/2014/main" id="{3471BF53-F8D7-7920-24D6-88E1D714313C}"/>
              </a:ext>
            </a:extLst>
          </p:cNvPr>
          <p:cNvSpPr txBox="1"/>
          <p:nvPr userDrawn="1"/>
        </p:nvSpPr>
        <p:spPr>
          <a:xfrm>
            <a:off x="6174485" y="3700784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2" name="TextBox 23">
            <a:extLst>
              <a:ext uri="{FF2B5EF4-FFF2-40B4-BE49-F238E27FC236}">
                <a16:creationId xmlns:a16="http://schemas.microsoft.com/office/drawing/2014/main" id="{2029763D-C2DD-0C29-977C-54E001768707}"/>
              </a:ext>
            </a:extLst>
          </p:cNvPr>
          <p:cNvSpPr txBox="1"/>
          <p:nvPr userDrawn="1"/>
        </p:nvSpPr>
        <p:spPr>
          <a:xfrm>
            <a:off x="6267823" y="5098980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480"/>
              </a:lnSpc>
            </a:pPr>
            <a:r>
              <a:rPr lang="en-US" sz="3200" b="1" spc="13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B2CA0C63-8BA6-66BC-D2AE-E614B46A84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21" y="4567055"/>
            <a:ext cx="851482" cy="662264"/>
          </a:xfrm>
          <a:prstGeom prst="rect">
            <a:avLst/>
          </a:prstGeom>
        </p:spPr>
      </p:pic>
      <p:grpSp>
        <p:nvGrpSpPr>
          <p:cNvPr id="50" name="Group 38">
            <a:extLst>
              <a:ext uri="{FF2B5EF4-FFF2-40B4-BE49-F238E27FC236}">
                <a16:creationId xmlns:a16="http://schemas.microsoft.com/office/drawing/2014/main" id="{915C1B6A-6336-9DB0-EDAA-5B66552C4F3A}"/>
              </a:ext>
            </a:extLst>
          </p:cNvPr>
          <p:cNvGrpSpPr/>
          <p:nvPr userDrawn="1"/>
        </p:nvGrpSpPr>
        <p:grpSpPr>
          <a:xfrm>
            <a:off x="3784167" y="5578293"/>
            <a:ext cx="2342048" cy="805556"/>
            <a:chOff x="0" y="-9525"/>
            <a:chExt cx="812800" cy="195336"/>
          </a:xfrm>
          <a:solidFill>
            <a:schemeClr val="bg1"/>
          </a:solidFill>
        </p:grpSpPr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BC045026-62A4-2B5D-B5EC-9B24B8FBCEC2}"/>
                </a:ext>
              </a:extLst>
            </p:cNvPr>
            <p:cNvSpPr/>
            <p:nvPr/>
          </p:nvSpPr>
          <p:spPr>
            <a:xfrm>
              <a:off x="0" y="0"/>
              <a:ext cx="755929" cy="170759"/>
            </a:xfrm>
            <a:custGeom>
              <a:avLst/>
              <a:gdLst/>
              <a:ahLst/>
              <a:cxnLst/>
              <a:rect l="l" t="t" r="r" b="b"/>
              <a:pathLst>
                <a:path w="755929" h="170759">
                  <a:moveTo>
                    <a:pt x="0" y="0"/>
                  </a:moveTo>
                  <a:lnTo>
                    <a:pt x="755929" y="0"/>
                  </a:lnTo>
                  <a:lnTo>
                    <a:pt x="755929" y="170759"/>
                  </a:lnTo>
                  <a:lnTo>
                    <a:pt x="0" y="170759"/>
                  </a:lnTo>
                  <a:lnTo>
                    <a:pt x="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 sz="800"/>
            </a:p>
          </p:txBody>
        </p:sp>
        <p:sp>
          <p:nvSpPr>
            <p:cNvPr id="52" name="TextBox 40">
              <a:extLst>
                <a:ext uri="{FF2B5EF4-FFF2-40B4-BE49-F238E27FC236}">
                  <a16:creationId xmlns:a16="http://schemas.microsoft.com/office/drawing/2014/main" id="{61443357-FD02-89B4-65E9-851D0699BF06}"/>
                </a:ext>
              </a:extLst>
            </p:cNvPr>
            <p:cNvSpPr txBox="1"/>
            <p:nvPr/>
          </p:nvSpPr>
          <p:spPr>
            <a:xfrm>
              <a:off x="0" y="-9525"/>
              <a:ext cx="812800" cy="195336"/>
            </a:xfrm>
            <a:prstGeom prst="rect">
              <a:avLst/>
            </a:prstGeom>
            <a:grpFill/>
          </p:spPr>
          <p:txBody>
            <a:bodyPr lIns="57843" tIns="57843" rIns="57843" bIns="57843" rtlCol="0" anchor="ctr"/>
            <a:lstStyle/>
            <a:p>
              <a:pPr algn="ctr">
                <a:lnSpc>
                  <a:spcPts val="1613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4043126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44BBB-99C6-0970-17B0-CABB6DE1F01A}"/>
              </a:ext>
            </a:extLst>
          </p:cNvPr>
          <p:cNvSpPr/>
          <p:nvPr userDrawn="1"/>
        </p:nvSpPr>
        <p:spPr>
          <a:xfrm>
            <a:off x="0" y="1709927"/>
            <a:ext cx="12192000" cy="5148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Freeform: Shape 20">
            <a:extLst>
              <a:ext uri="{FF2B5EF4-FFF2-40B4-BE49-F238E27FC236}">
                <a16:creationId xmlns:a16="http://schemas.microsoft.com/office/drawing/2014/main" id="{F09C11F5-86A0-D593-C752-9D30E7EAA5A8}"/>
              </a:ext>
            </a:extLst>
          </p:cNvPr>
          <p:cNvSpPr/>
          <p:nvPr userDrawn="1"/>
        </p:nvSpPr>
        <p:spPr>
          <a:xfrm>
            <a:off x="497579" y="2177508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chemeClr val="accent1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F2BE0B08-1787-C594-97C9-D027FC0A5920}"/>
              </a:ext>
            </a:extLst>
          </p:cNvPr>
          <p:cNvSpPr/>
          <p:nvPr userDrawn="1"/>
        </p:nvSpPr>
        <p:spPr>
          <a:xfrm>
            <a:off x="497579" y="3564171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63" name="Freeform: Shape 20">
            <a:extLst>
              <a:ext uri="{FF2B5EF4-FFF2-40B4-BE49-F238E27FC236}">
                <a16:creationId xmlns:a16="http://schemas.microsoft.com/office/drawing/2014/main" id="{DB7EC2DE-55B9-235F-7282-56C2A89F1953}"/>
              </a:ext>
            </a:extLst>
          </p:cNvPr>
          <p:cNvSpPr/>
          <p:nvPr userDrawn="1"/>
        </p:nvSpPr>
        <p:spPr>
          <a:xfrm>
            <a:off x="497578" y="4931105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4D858D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66" name="Freeform: Shape 20">
            <a:extLst>
              <a:ext uri="{FF2B5EF4-FFF2-40B4-BE49-F238E27FC236}">
                <a16:creationId xmlns:a16="http://schemas.microsoft.com/office/drawing/2014/main" id="{1EC8663F-47AD-CBA1-9093-EA161908FECB}"/>
              </a:ext>
            </a:extLst>
          </p:cNvPr>
          <p:cNvSpPr/>
          <p:nvPr userDrawn="1"/>
        </p:nvSpPr>
        <p:spPr>
          <a:xfrm>
            <a:off x="5123368" y="2177508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98E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70" name="Freeform: Shape 20">
            <a:extLst>
              <a:ext uri="{FF2B5EF4-FFF2-40B4-BE49-F238E27FC236}">
                <a16:creationId xmlns:a16="http://schemas.microsoft.com/office/drawing/2014/main" id="{981098D9-ED65-08CC-525D-DD3EB64C4291}"/>
              </a:ext>
            </a:extLst>
          </p:cNvPr>
          <p:cNvSpPr/>
          <p:nvPr userDrawn="1"/>
        </p:nvSpPr>
        <p:spPr>
          <a:xfrm>
            <a:off x="5123368" y="3564171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006B67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71" name="Freeform: Shape 20">
            <a:extLst>
              <a:ext uri="{FF2B5EF4-FFF2-40B4-BE49-F238E27FC236}">
                <a16:creationId xmlns:a16="http://schemas.microsoft.com/office/drawing/2014/main" id="{0C6A5F8B-BA29-2049-9F1F-7D9143B84816}"/>
              </a:ext>
            </a:extLst>
          </p:cNvPr>
          <p:cNvSpPr/>
          <p:nvPr userDrawn="1"/>
        </p:nvSpPr>
        <p:spPr>
          <a:xfrm>
            <a:off x="5123367" y="4931105"/>
            <a:ext cx="918905" cy="918908"/>
          </a:xfrm>
          <a:custGeom>
            <a:avLst/>
            <a:gdLst>
              <a:gd name="connsiteX0" fmla="*/ 1243442 w 1243441"/>
              <a:gd name="connsiteY0" fmla="*/ 621721 h 1243441"/>
              <a:gd name="connsiteX1" fmla="*/ 621721 w 1243441"/>
              <a:gd name="connsiteY1" fmla="*/ 1243442 h 1243441"/>
              <a:gd name="connsiteX2" fmla="*/ 0 w 1243441"/>
              <a:gd name="connsiteY2" fmla="*/ 621721 h 1243441"/>
              <a:gd name="connsiteX3" fmla="*/ 621721 w 1243441"/>
              <a:gd name="connsiteY3" fmla="*/ 0 h 1243441"/>
              <a:gd name="connsiteX4" fmla="*/ 1243442 w 1243441"/>
              <a:gd name="connsiteY4" fmla="*/ 621721 h 124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441" h="1243441">
                <a:moveTo>
                  <a:pt x="1243442" y="621721"/>
                </a:moveTo>
                <a:cubicBezTo>
                  <a:pt x="1243442" y="965088"/>
                  <a:pt x="965088" y="1243442"/>
                  <a:pt x="621721" y="1243442"/>
                </a:cubicBezTo>
                <a:cubicBezTo>
                  <a:pt x="278354" y="1243442"/>
                  <a:pt x="0" y="965088"/>
                  <a:pt x="0" y="621721"/>
                </a:cubicBezTo>
                <a:cubicBezTo>
                  <a:pt x="0" y="278354"/>
                  <a:pt x="278354" y="0"/>
                  <a:pt x="621721" y="0"/>
                </a:cubicBezTo>
                <a:cubicBezTo>
                  <a:pt x="965088" y="0"/>
                  <a:pt x="1243442" y="278354"/>
                  <a:pt x="1243442" y="621721"/>
                </a:cubicBezTo>
                <a:close/>
              </a:path>
            </a:pathLst>
          </a:custGeom>
          <a:solidFill>
            <a:srgbClr val="A31F34"/>
          </a:solidFill>
          <a:ln w="2594" cap="flat">
            <a:noFill/>
            <a:prstDash val="solid"/>
            <a:miter/>
          </a:ln>
          <a:effectLst/>
        </p:spPr>
        <p:txBody>
          <a:bodyPr tIns="36000" bIns="36000" rtlCol="0" anchor="ctr"/>
          <a:lstStyle/>
          <a:p>
            <a:pPr algn="ctr"/>
            <a:endParaRPr lang="en-IN" b="1" dirty="0">
              <a:latin typeface="Bai Jamjuree" panose="00000500000000000000" pitchFamily="2" charset="-34"/>
              <a:ea typeface="Open Sans" panose="020B0606030504020204" pitchFamily="34" charset="0"/>
              <a:cs typeface="Bai Jamjuree" panose="00000500000000000000" pitchFamily="2" charset="-34"/>
            </a:endParaRP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3B449BAC-10E4-2DC6-FF0A-D21E8D9E5F86}"/>
              </a:ext>
            </a:extLst>
          </p:cNvPr>
          <p:cNvSpPr txBox="1"/>
          <p:nvPr userDrawn="1"/>
        </p:nvSpPr>
        <p:spPr>
          <a:xfrm>
            <a:off x="599595" y="2362993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B71DE2F6-052E-DBCA-7DC7-69F64611D303}"/>
              </a:ext>
            </a:extLst>
          </p:cNvPr>
          <p:cNvSpPr txBox="1"/>
          <p:nvPr userDrawn="1"/>
        </p:nvSpPr>
        <p:spPr>
          <a:xfrm>
            <a:off x="599595" y="3744467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38F063BB-9D63-4D50-CDE8-9D1BBF0354B9}"/>
              </a:ext>
            </a:extLst>
          </p:cNvPr>
          <p:cNvSpPr txBox="1"/>
          <p:nvPr userDrawn="1"/>
        </p:nvSpPr>
        <p:spPr>
          <a:xfrm>
            <a:off x="599595" y="5099787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0949CEC9-B3AB-F994-4193-1F8CBD89DC11}"/>
              </a:ext>
            </a:extLst>
          </p:cNvPr>
          <p:cNvSpPr txBox="1"/>
          <p:nvPr userDrawn="1"/>
        </p:nvSpPr>
        <p:spPr>
          <a:xfrm>
            <a:off x="5225384" y="2359929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CB28E330-FFCF-7298-3D1E-577C9B4CCD70}"/>
              </a:ext>
            </a:extLst>
          </p:cNvPr>
          <p:cNvSpPr txBox="1"/>
          <p:nvPr userDrawn="1"/>
        </p:nvSpPr>
        <p:spPr>
          <a:xfrm>
            <a:off x="5225383" y="3736589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49FF76E0-818F-9134-E31A-C82CA35BEDBA}"/>
              </a:ext>
            </a:extLst>
          </p:cNvPr>
          <p:cNvSpPr txBox="1"/>
          <p:nvPr userDrawn="1"/>
        </p:nvSpPr>
        <p:spPr>
          <a:xfrm>
            <a:off x="5225383" y="5093446"/>
            <a:ext cx="714869" cy="53790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600" b="1" spc="13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E02879-8FB1-636A-5F6C-61B2EF370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7" b="60332"/>
          <a:stretch/>
        </p:blipFill>
        <p:spPr>
          <a:xfrm>
            <a:off x="1" y="1"/>
            <a:ext cx="12191998" cy="1709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0C2ED-35A4-A96F-A6DA-098DC68F5B59}"/>
              </a:ext>
            </a:extLst>
          </p:cNvPr>
          <p:cNvSpPr/>
          <p:nvPr userDrawn="1"/>
        </p:nvSpPr>
        <p:spPr>
          <a:xfrm>
            <a:off x="1" y="1"/>
            <a:ext cx="12191998" cy="1709926"/>
          </a:xfrm>
          <a:prstGeom prst="rect">
            <a:avLst/>
          </a:prstGeom>
          <a:solidFill>
            <a:srgbClr val="A31F3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aphic 20">
            <a:extLst>
              <a:ext uri="{FF2B5EF4-FFF2-40B4-BE49-F238E27FC236}">
                <a16:creationId xmlns:a16="http://schemas.microsoft.com/office/drawing/2014/main" id="{62979637-DDF3-4D95-176B-0898B78E49CB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C7000ED-09AC-B5A8-DAC5-0C6E618BA972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0CD62BBE-DFC2-DF45-D4CF-075AF4814825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E1435E-55CD-068B-5B18-6CF460290075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24972F-2559-941C-DD1A-3FD0F0617A6F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C4FD915-AADD-DD55-0B51-0E89F551FD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32011" y="2410154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6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E7726776-ECB9-5C85-CC67-BF10FDEC4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32011" y="3736589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6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7159A627-C7D4-21B2-8534-631FF8EE9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32011" y="5062414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6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1F4426-C5DC-FB31-4C44-882DF87E1E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2EEA5F0-F7ED-6FED-B97B-C409789D30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7799" y="2410154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6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3865501-C1D9-E98E-E4FD-B329C35FEC8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7799" y="3736589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6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5C056EE-3171-E6D5-A4ED-1B6BEC317D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57799" y="5062414"/>
            <a:ext cx="3157777" cy="4254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600" b="0" i="0" baseline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0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00" indent="-252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CABAA63-11EC-C4BA-82D4-FFD1F0F89D23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03DEFCC-D2A3-2ED0-ACFF-14BAD04B3C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8" y="644841"/>
            <a:ext cx="8925248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bg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1271221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tep 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1302F0-25BE-09CB-7965-3E8EF0E4C392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" name="Graphic 20">
            <a:extLst>
              <a:ext uri="{FF2B5EF4-FFF2-40B4-BE49-F238E27FC236}">
                <a16:creationId xmlns:a16="http://schemas.microsoft.com/office/drawing/2014/main" id="{DD7F063F-FF2A-6DAF-B847-93AE8A698C04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536874E2-5CE2-D648-ACAF-8B2E1E8ED0B9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37B2B364-C3AC-0EC5-84EE-6037A8F4DEF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3">
                <a:extLst>
                  <a:ext uri="{FF2B5EF4-FFF2-40B4-BE49-F238E27FC236}">
                    <a16:creationId xmlns:a16="http://schemas.microsoft.com/office/drawing/2014/main" id="{812100A5-F962-AA7B-1365-E66456431777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" name="Freeform: Shape 14">
                <a:extLst>
                  <a:ext uri="{FF2B5EF4-FFF2-40B4-BE49-F238E27FC236}">
                    <a16:creationId xmlns:a16="http://schemas.microsoft.com/office/drawing/2014/main" id="{8F8BADE3-35CD-BAB3-CE8E-7C065FE57401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DFC2E8E-126C-3AE1-7C6D-76043CC6F9DD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14">
            <a:extLst>
              <a:ext uri="{FF2B5EF4-FFF2-40B4-BE49-F238E27FC236}">
                <a16:creationId xmlns:a16="http://schemas.microsoft.com/office/drawing/2014/main" id="{580408F0-4C91-873C-7929-A76ADB2BEF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5580" y="1765302"/>
            <a:ext cx="745807" cy="871180"/>
            <a:chOff x="0" y="-47625"/>
            <a:chExt cx="736600" cy="860425"/>
          </a:xfrm>
          <a:solidFill>
            <a:srgbClr val="006B67"/>
          </a:solidFill>
        </p:grpSpPr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A6FF87EC-4253-D722-988D-262C24CE005C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C24EAFD1-B7B7-1165-72FC-568CCCA8162C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TextBox 23">
            <a:extLst>
              <a:ext uri="{FF2B5EF4-FFF2-40B4-BE49-F238E27FC236}">
                <a16:creationId xmlns:a16="http://schemas.microsoft.com/office/drawing/2014/main" id="{FE57DC09-E4F7-C1CD-C5E2-3B3920BA687C}"/>
              </a:ext>
            </a:extLst>
          </p:cNvPr>
          <p:cNvSpPr txBox="1"/>
          <p:nvPr userDrawn="1"/>
        </p:nvSpPr>
        <p:spPr>
          <a:xfrm>
            <a:off x="585580" y="1783033"/>
            <a:ext cx="745807" cy="5240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i="0" spc="134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01</a:t>
            </a:r>
          </a:p>
        </p:txBody>
      </p:sp>
      <p:sp>
        <p:nvSpPr>
          <p:cNvPr id="105" name="Text Placeholder 31">
            <a:extLst>
              <a:ext uri="{FF2B5EF4-FFF2-40B4-BE49-F238E27FC236}">
                <a16:creationId xmlns:a16="http://schemas.microsoft.com/office/drawing/2014/main" id="{B6BFD174-5A2C-0EDF-FAFD-A5B0853175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3107" y="1757791"/>
            <a:ext cx="329184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6" name="Text Placeholder 31">
            <a:extLst>
              <a:ext uri="{FF2B5EF4-FFF2-40B4-BE49-F238E27FC236}">
                <a16:creationId xmlns:a16="http://schemas.microsoft.com/office/drawing/2014/main" id="{E2E7CA5B-1990-4F50-E8A5-166A52A0B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3107" y="2350499"/>
            <a:ext cx="329184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description</a:t>
            </a:r>
          </a:p>
        </p:txBody>
      </p:sp>
      <p:sp>
        <p:nvSpPr>
          <p:cNvPr id="107" name="Text Placeholder 31">
            <a:extLst>
              <a:ext uri="{FF2B5EF4-FFF2-40B4-BE49-F238E27FC236}">
                <a16:creationId xmlns:a16="http://schemas.microsoft.com/office/drawing/2014/main" id="{FFD77A1B-DC0B-F6C1-0EC6-C4DE629F0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3107" y="3358375"/>
            <a:ext cx="329184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8" name="Text Placeholder 31">
            <a:extLst>
              <a:ext uri="{FF2B5EF4-FFF2-40B4-BE49-F238E27FC236}">
                <a16:creationId xmlns:a16="http://schemas.microsoft.com/office/drawing/2014/main" id="{BAB2E90F-2820-B324-476D-A33A4A7530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3107" y="3951083"/>
            <a:ext cx="329184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description</a:t>
            </a:r>
          </a:p>
        </p:txBody>
      </p:sp>
      <p:sp>
        <p:nvSpPr>
          <p:cNvPr id="109" name="Text Placeholder 31">
            <a:extLst>
              <a:ext uri="{FF2B5EF4-FFF2-40B4-BE49-F238E27FC236}">
                <a16:creationId xmlns:a16="http://schemas.microsoft.com/office/drawing/2014/main" id="{4F7CD180-7E04-244B-9F1F-12FC742EFE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3027" y="4970538"/>
            <a:ext cx="329184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0" name="Text Placeholder 31">
            <a:extLst>
              <a:ext uri="{FF2B5EF4-FFF2-40B4-BE49-F238E27FC236}">
                <a16:creationId xmlns:a16="http://schemas.microsoft.com/office/drawing/2014/main" id="{0517B837-965F-38FF-8FF2-D96A41D19A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03027" y="5563246"/>
            <a:ext cx="329184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description</a:t>
            </a:r>
          </a:p>
        </p:txBody>
      </p:sp>
      <p:grpSp>
        <p:nvGrpSpPr>
          <p:cNvPr id="161" name="Group 14">
            <a:extLst>
              <a:ext uri="{FF2B5EF4-FFF2-40B4-BE49-F238E27FC236}">
                <a16:creationId xmlns:a16="http://schemas.microsoft.com/office/drawing/2014/main" id="{C99FEC1B-C2FD-ECD5-F6D9-7D338A99386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5580" y="3360402"/>
            <a:ext cx="745807" cy="871180"/>
            <a:chOff x="0" y="-47625"/>
            <a:chExt cx="736600" cy="860425"/>
          </a:xfrm>
          <a:solidFill>
            <a:srgbClr val="00698E"/>
          </a:solidFill>
        </p:grpSpPr>
        <p:sp>
          <p:nvSpPr>
            <p:cNvPr id="162" name="Freeform 15">
              <a:extLst>
                <a:ext uri="{FF2B5EF4-FFF2-40B4-BE49-F238E27FC236}">
                  <a16:creationId xmlns:a16="http://schemas.microsoft.com/office/drawing/2014/main" id="{A65C2F5B-ECD1-2AB4-27F5-04B881F2FC80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TextBox 16">
              <a:extLst>
                <a:ext uri="{FF2B5EF4-FFF2-40B4-BE49-F238E27FC236}">
                  <a16:creationId xmlns:a16="http://schemas.microsoft.com/office/drawing/2014/main" id="{F6477983-B462-A432-4855-71316D226C9A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4" name="TextBox 23">
            <a:extLst>
              <a:ext uri="{FF2B5EF4-FFF2-40B4-BE49-F238E27FC236}">
                <a16:creationId xmlns:a16="http://schemas.microsoft.com/office/drawing/2014/main" id="{14FE0359-DAEA-7B86-9831-CB1EB21B769E}"/>
              </a:ext>
            </a:extLst>
          </p:cNvPr>
          <p:cNvSpPr txBox="1"/>
          <p:nvPr userDrawn="1"/>
        </p:nvSpPr>
        <p:spPr>
          <a:xfrm>
            <a:off x="585580" y="3378133"/>
            <a:ext cx="745807" cy="524054"/>
          </a:xfrm>
          <a:prstGeom prst="rect">
            <a:avLst/>
          </a:prstGeom>
          <a:solidFill>
            <a:srgbClr val="00698E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i="0" spc="134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02</a:t>
            </a:r>
          </a:p>
        </p:txBody>
      </p:sp>
      <p:grpSp>
        <p:nvGrpSpPr>
          <p:cNvPr id="165" name="Group 14">
            <a:extLst>
              <a:ext uri="{FF2B5EF4-FFF2-40B4-BE49-F238E27FC236}">
                <a16:creationId xmlns:a16="http://schemas.microsoft.com/office/drawing/2014/main" id="{863D380C-DA4F-ECEA-6B4B-94D2B4C213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85580" y="4978049"/>
            <a:ext cx="745807" cy="871180"/>
            <a:chOff x="0" y="-47625"/>
            <a:chExt cx="736600" cy="860425"/>
          </a:xfrm>
          <a:solidFill>
            <a:srgbClr val="A31F34"/>
          </a:solidFill>
        </p:grpSpPr>
        <p:sp>
          <p:nvSpPr>
            <p:cNvPr id="166" name="Freeform 15">
              <a:extLst>
                <a:ext uri="{FF2B5EF4-FFF2-40B4-BE49-F238E27FC236}">
                  <a16:creationId xmlns:a16="http://schemas.microsoft.com/office/drawing/2014/main" id="{84CF44F6-109A-44EB-95E6-A2C82E026BFE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TextBox 16">
              <a:extLst>
                <a:ext uri="{FF2B5EF4-FFF2-40B4-BE49-F238E27FC236}">
                  <a16:creationId xmlns:a16="http://schemas.microsoft.com/office/drawing/2014/main" id="{4069B620-A003-4A7C-87B5-136009AC3B10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8" name="TextBox 23">
            <a:extLst>
              <a:ext uri="{FF2B5EF4-FFF2-40B4-BE49-F238E27FC236}">
                <a16:creationId xmlns:a16="http://schemas.microsoft.com/office/drawing/2014/main" id="{FF52E5EC-DA73-0314-3966-25CDAB4AC554}"/>
              </a:ext>
            </a:extLst>
          </p:cNvPr>
          <p:cNvSpPr txBox="1"/>
          <p:nvPr userDrawn="1"/>
        </p:nvSpPr>
        <p:spPr>
          <a:xfrm>
            <a:off x="585580" y="4995780"/>
            <a:ext cx="745807" cy="5240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i="0" spc="134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03</a:t>
            </a:r>
          </a:p>
        </p:txBody>
      </p:sp>
      <p:grpSp>
        <p:nvGrpSpPr>
          <p:cNvPr id="191" name="Group 14">
            <a:extLst>
              <a:ext uri="{FF2B5EF4-FFF2-40B4-BE49-F238E27FC236}">
                <a16:creationId xmlns:a16="http://schemas.microsoft.com/office/drawing/2014/main" id="{6E6B4C81-4611-CD54-C7EC-3445DD5743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1469" y="1765302"/>
            <a:ext cx="745807" cy="871180"/>
            <a:chOff x="0" y="-47625"/>
            <a:chExt cx="736600" cy="860425"/>
          </a:xfrm>
          <a:solidFill>
            <a:srgbClr val="041D40"/>
          </a:solidFill>
        </p:grpSpPr>
        <p:sp>
          <p:nvSpPr>
            <p:cNvPr id="192" name="Freeform 15">
              <a:extLst>
                <a:ext uri="{FF2B5EF4-FFF2-40B4-BE49-F238E27FC236}">
                  <a16:creationId xmlns:a16="http://schemas.microsoft.com/office/drawing/2014/main" id="{F70C11A8-065D-69FD-A6EC-1F78DBAC1E4E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TextBox 16">
              <a:extLst>
                <a:ext uri="{FF2B5EF4-FFF2-40B4-BE49-F238E27FC236}">
                  <a16:creationId xmlns:a16="http://schemas.microsoft.com/office/drawing/2014/main" id="{7BDC3B91-0AEB-1006-B442-8B4A8B414E94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4" name="TextBox 23">
            <a:extLst>
              <a:ext uri="{FF2B5EF4-FFF2-40B4-BE49-F238E27FC236}">
                <a16:creationId xmlns:a16="http://schemas.microsoft.com/office/drawing/2014/main" id="{ADB303F2-B811-8F71-A2C6-1C1329B9AAB4}"/>
              </a:ext>
            </a:extLst>
          </p:cNvPr>
          <p:cNvSpPr txBox="1"/>
          <p:nvPr userDrawn="1"/>
        </p:nvSpPr>
        <p:spPr>
          <a:xfrm>
            <a:off x="5161469" y="1783033"/>
            <a:ext cx="745807" cy="5240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i="0" spc="134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04</a:t>
            </a:r>
          </a:p>
        </p:txBody>
      </p:sp>
      <p:sp>
        <p:nvSpPr>
          <p:cNvPr id="195" name="Text Placeholder 31">
            <a:extLst>
              <a:ext uri="{FF2B5EF4-FFF2-40B4-BE49-F238E27FC236}">
                <a16:creationId xmlns:a16="http://schemas.microsoft.com/office/drawing/2014/main" id="{B4FC3069-C26D-F345-0C4B-B25205061C2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078996" y="1757791"/>
            <a:ext cx="329184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6" name="Text Placeholder 31">
            <a:extLst>
              <a:ext uri="{FF2B5EF4-FFF2-40B4-BE49-F238E27FC236}">
                <a16:creationId xmlns:a16="http://schemas.microsoft.com/office/drawing/2014/main" id="{9EDCB381-BDC2-F6C1-582A-9BE9382F40E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078996" y="2350499"/>
            <a:ext cx="329184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description</a:t>
            </a:r>
          </a:p>
        </p:txBody>
      </p:sp>
      <p:sp>
        <p:nvSpPr>
          <p:cNvPr id="197" name="Text Placeholder 31">
            <a:extLst>
              <a:ext uri="{FF2B5EF4-FFF2-40B4-BE49-F238E27FC236}">
                <a16:creationId xmlns:a16="http://schemas.microsoft.com/office/drawing/2014/main" id="{89A8F344-53E8-DF5D-8718-6C3F820972A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078996" y="3358375"/>
            <a:ext cx="329184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8" name="Text Placeholder 31">
            <a:extLst>
              <a:ext uri="{FF2B5EF4-FFF2-40B4-BE49-F238E27FC236}">
                <a16:creationId xmlns:a16="http://schemas.microsoft.com/office/drawing/2014/main" id="{E890924E-09BD-74CF-C5A4-060AC24A0B6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078996" y="3951083"/>
            <a:ext cx="329184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description</a:t>
            </a:r>
          </a:p>
        </p:txBody>
      </p:sp>
      <p:sp>
        <p:nvSpPr>
          <p:cNvPr id="199" name="Text Placeholder 31">
            <a:extLst>
              <a:ext uri="{FF2B5EF4-FFF2-40B4-BE49-F238E27FC236}">
                <a16:creationId xmlns:a16="http://schemas.microsoft.com/office/drawing/2014/main" id="{22641D31-EBDB-DC71-3BAC-711DFF05A8F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078916" y="4970538"/>
            <a:ext cx="3291840" cy="544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0" name="Text Placeholder 31">
            <a:extLst>
              <a:ext uri="{FF2B5EF4-FFF2-40B4-BE49-F238E27FC236}">
                <a16:creationId xmlns:a16="http://schemas.microsoft.com/office/drawing/2014/main" id="{FBF56401-DECE-BDE8-A53A-9D9AD9AF1A9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078916" y="5563246"/>
            <a:ext cx="3291840" cy="742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description</a:t>
            </a:r>
          </a:p>
        </p:txBody>
      </p:sp>
      <p:grpSp>
        <p:nvGrpSpPr>
          <p:cNvPr id="201" name="Group 14">
            <a:extLst>
              <a:ext uri="{FF2B5EF4-FFF2-40B4-BE49-F238E27FC236}">
                <a16:creationId xmlns:a16="http://schemas.microsoft.com/office/drawing/2014/main" id="{2FEBDA05-6068-BBA5-AACF-C940B7E06C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1469" y="3360402"/>
            <a:ext cx="745807" cy="871180"/>
            <a:chOff x="0" y="-47625"/>
            <a:chExt cx="736600" cy="860425"/>
          </a:xfrm>
          <a:solidFill>
            <a:srgbClr val="4D858D"/>
          </a:solidFill>
        </p:grpSpPr>
        <p:sp>
          <p:nvSpPr>
            <p:cNvPr id="202" name="Freeform 15">
              <a:extLst>
                <a:ext uri="{FF2B5EF4-FFF2-40B4-BE49-F238E27FC236}">
                  <a16:creationId xmlns:a16="http://schemas.microsoft.com/office/drawing/2014/main" id="{A85DA021-ED8C-D0A2-4C5D-BBA74DA9C3FB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16">
              <a:extLst>
                <a:ext uri="{FF2B5EF4-FFF2-40B4-BE49-F238E27FC236}">
                  <a16:creationId xmlns:a16="http://schemas.microsoft.com/office/drawing/2014/main" id="{3A683166-BC63-9DEA-8FD5-087066849B0A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4" name="TextBox 23">
            <a:extLst>
              <a:ext uri="{FF2B5EF4-FFF2-40B4-BE49-F238E27FC236}">
                <a16:creationId xmlns:a16="http://schemas.microsoft.com/office/drawing/2014/main" id="{81E59B2F-8C9E-F5C7-E7F3-970BC7DEC669}"/>
              </a:ext>
            </a:extLst>
          </p:cNvPr>
          <p:cNvSpPr txBox="1"/>
          <p:nvPr userDrawn="1"/>
        </p:nvSpPr>
        <p:spPr>
          <a:xfrm>
            <a:off x="5161469" y="3378133"/>
            <a:ext cx="745807" cy="5240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i="0" spc="134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05</a:t>
            </a:r>
          </a:p>
        </p:txBody>
      </p:sp>
      <p:grpSp>
        <p:nvGrpSpPr>
          <p:cNvPr id="205" name="Group 14">
            <a:extLst>
              <a:ext uri="{FF2B5EF4-FFF2-40B4-BE49-F238E27FC236}">
                <a16:creationId xmlns:a16="http://schemas.microsoft.com/office/drawing/2014/main" id="{0ED2FF31-75C7-CD68-32C4-7AA882A272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1469" y="4978049"/>
            <a:ext cx="745807" cy="871180"/>
            <a:chOff x="0" y="-47625"/>
            <a:chExt cx="736600" cy="860425"/>
          </a:xfrm>
          <a:solidFill>
            <a:srgbClr val="2279A5"/>
          </a:solidFill>
        </p:grpSpPr>
        <p:sp>
          <p:nvSpPr>
            <p:cNvPr id="206" name="Freeform 15">
              <a:extLst>
                <a:ext uri="{FF2B5EF4-FFF2-40B4-BE49-F238E27FC236}">
                  <a16:creationId xmlns:a16="http://schemas.microsoft.com/office/drawing/2014/main" id="{60AA3D45-81CA-4F32-1F4B-E4CEBA419D24}"/>
                </a:ext>
              </a:extLst>
            </p:cNvPr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TextBox 16">
              <a:extLst>
                <a:ext uri="{FF2B5EF4-FFF2-40B4-BE49-F238E27FC236}">
                  <a16:creationId xmlns:a16="http://schemas.microsoft.com/office/drawing/2014/main" id="{5392CC01-9C05-094F-9D4D-DC7C1653B04C}"/>
                </a:ext>
              </a:extLst>
            </p:cNvPr>
            <p:cNvSpPr txBox="1"/>
            <p:nvPr userDrawn="1"/>
          </p:nvSpPr>
          <p:spPr>
            <a:xfrm>
              <a:off x="0" y="-47625"/>
              <a:ext cx="736600" cy="73342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8" name="TextBox 23">
            <a:extLst>
              <a:ext uri="{FF2B5EF4-FFF2-40B4-BE49-F238E27FC236}">
                <a16:creationId xmlns:a16="http://schemas.microsoft.com/office/drawing/2014/main" id="{74CD25AE-C4AC-332A-9BFD-C9D6A0288B90}"/>
              </a:ext>
            </a:extLst>
          </p:cNvPr>
          <p:cNvSpPr txBox="1"/>
          <p:nvPr userDrawn="1"/>
        </p:nvSpPr>
        <p:spPr>
          <a:xfrm>
            <a:off x="5161469" y="4995780"/>
            <a:ext cx="745807" cy="5240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 i="0" spc="134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06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B225A5C-6A49-FCBE-851C-233BA4CEB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327" y="644841"/>
            <a:ext cx="8995565" cy="8044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300"/>
              </a:spcBef>
              <a:buNone/>
              <a:defRPr sz="4000" b="0" cap="all" spc="0" baseline="0">
                <a:solidFill>
                  <a:schemeClr val="accent1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B84FAD7-30B0-7820-B6C7-52FF67D148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60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tep 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1302F0-25BE-09CB-7965-3E8EF0E4C392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" name="Graphic 20">
            <a:extLst>
              <a:ext uri="{FF2B5EF4-FFF2-40B4-BE49-F238E27FC236}">
                <a16:creationId xmlns:a16="http://schemas.microsoft.com/office/drawing/2014/main" id="{DD7F063F-FF2A-6DAF-B847-93AE8A698C04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536874E2-5CE2-D648-ACAF-8B2E1E8ED0B9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8" name="Graphic 20">
              <a:extLst>
                <a:ext uri="{FF2B5EF4-FFF2-40B4-BE49-F238E27FC236}">
                  <a16:creationId xmlns:a16="http://schemas.microsoft.com/office/drawing/2014/main" id="{37B2B364-C3AC-0EC5-84EE-6037A8F4DEF7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9" name="Freeform: Shape 13">
                <a:extLst>
                  <a:ext uri="{FF2B5EF4-FFF2-40B4-BE49-F238E27FC236}">
                    <a16:creationId xmlns:a16="http://schemas.microsoft.com/office/drawing/2014/main" id="{812100A5-F962-AA7B-1365-E66456431777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" name="Freeform: Shape 14">
                <a:extLst>
                  <a:ext uri="{FF2B5EF4-FFF2-40B4-BE49-F238E27FC236}">
                    <a16:creationId xmlns:a16="http://schemas.microsoft.com/office/drawing/2014/main" id="{8F8BADE3-35CD-BAB3-CE8E-7C065FE57401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128B31FB-8746-93A6-474F-63396401E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DFC2E8E-126C-3AE1-7C6D-76043CC6F9DD}"/>
              </a:ext>
            </a:extLst>
          </p:cNvPr>
          <p:cNvCxnSpPr>
            <a:cxnSpLocks/>
          </p:cNvCxnSpPr>
          <p:nvPr userDrawn="1"/>
        </p:nvCxnSpPr>
        <p:spPr>
          <a:xfrm flipH="1">
            <a:off x="9925050" y="441372"/>
            <a:ext cx="1533525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23">
            <a:extLst>
              <a:ext uri="{FF2B5EF4-FFF2-40B4-BE49-F238E27FC236}">
                <a16:creationId xmlns:a16="http://schemas.microsoft.com/office/drawing/2014/main" id="{6E7F7D7C-97D3-77A7-2045-5F19E4621B65}"/>
              </a:ext>
            </a:extLst>
          </p:cNvPr>
          <p:cNvSpPr/>
          <p:nvPr userDrawn="1"/>
        </p:nvSpPr>
        <p:spPr>
          <a:xfrm>
            <a:off x="3668854" y="2301954"/>
            <a:ext cx="480950" cy="480950"/>
          </a:xfrm>
          <a:custGeom>
            <a:avLst/>
            <a:gdLst>
              <a:gd name="connsiteX0" fmla="*/ 0 w 471227"/>
              <a:gd name="connsiteY0" fmla="*/ 0 h 471227"/>
              <a:gd name="connsiteX1" fmla="*/ 471228 w 471227"/>
              <a:gd name="connsiteY1" fmla="*/ 471228 h 4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227" h="471227">
                <a:moveTo>
                  <a:pt x="0" y="0"/>
                </a:moveTo>
                <a:lnTo>
                  <a:pt x="471228" y="471228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3" name="Freeform: Shape 17">
            <a:extLst>
              <a:ext uri="{FF2B5EF4-FFF2-40B4-BE49-F238E27FC236}">
                <a16:creationId xmlns:a16="http://schemas.microsoft.com/office/drawing/2014/main" id="{4427FA34-64D9-B408-2A1C-612D9F1B7734}"/>
              </a:ext>
            </a:extLst>
          </p:cNvPr>
          <p:cNvSpPr/>
          <p:nvPr userDrawn="1"/>
        </p:nvSpPr>
        <p:spPr>
          <a:xfrm>
            <a:off x="5393030" y="4058871"/>
            <a:ext cx="466966" cy="467055"/>
          </a:xfrm>
          <a:custGeom>
            <a:avLst/>
            <a:gdLst>
              <a:gd name="connsiteX0" fmla="*/ 452870 w 452870"/>
              <a:gd name="connsiteY0" fmla="*/ 452957 h 452956"/>
              <a:gd name="connsiteX1" fmla="*/ 0 w 452870"/>
              <a:gd name="connsiteY1" fmla="*/ 0 h 45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870" h="452956">
                <a:moveTo>
                  <a:pt x="452870" y="452957"/>
                </a:moveTo>
                <a:lnTo>
                  <a:pt x="0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4" name="Freeform: Shape 18">
            <a:extLst>
              <a:ext uri="{FF2B5EF4-FFF2-40B4-BE49-F238E27FC236}">
                <a16:creationId xmlns:a16="http://schemas.microsoft.com/office/drawing/2014/main" id="{FD24812B-51C9-CAC2-18DA-511942737DF4}"/>
              </a:ext>
            </a:extLst>
          </p:cNvPr>
          <p:cNvSpPr/>
          <p:nvPr userDrawn="1"/>
        </p:nvSpPr>
        <p:spPr>
          <a:xfrm>
            <a:off x="5657478" y="3378453"/>
            <a:ext cx="675031" cy="45719"/>
          </a:xfrm>
          <a:custGeom>
            <a:avLst/>
            <a:gdLst>
              <a:gd name="connsiteX0" fmla="*/ 647007 w 647007"/>
              <a:gd name="connsiteY0" fmla="*/ 0 h 8659"/>
              <a:gd name="connsiteX1" fmla="*/ 0 w 647007"/>
              <a:gd name="connsiteY1" fmla="*/ 0 h 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7007" h="8659">
                <a:moveTo>
                  <a:pt x="647007" y="0"/>
                </a:moveTo>
                <a:lnTo>
                  <a:pt x="0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5" name="Freeform: Shape 20">
            <a:extLst>
              <a:ext uri="{FF2B5EF4-FFF2-40B4-BE49-F238E27FC236}">
                <a16:creationId xmlns:a16="http://schemas.microsoft.com/office/drawing/2014/main" id="{83B71D99-79C3-40FF-2404-4C26AE522C6E}"/>
              </a:ext>
            </a:extLst>
          </p:cNvPr>
          <p:cNvSpPr/>
          <p:nvPr userDrawn="1"/>
        </p:nvSpPr>
        <p:spPr>
          <a:xfrm>
            <a:off x="5393029" y="2301955"/>
            <a:ext cx="481027" cy="480938"/>
          </a:xfrm>
          <a:custGeom>
            <a:avLst/>
            <a:gdLst>
              <a:gd name="connsiteX0" fmla="*/ 471314 w 471314"/>
              <a:gd name="connsiteY0" fmla="*/ 0 h 471227"/>
              <a:gd name="connsiteX1" fmla="*/ 0 w 471314"/>
              <a:gd name="connsiteY1" fmla="*/ 471228 h 47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1314" h="471227">
                <a:moveTo>
                  <a:pt x="471314" y="0"/>
                </a:moveTo>
                <a:lnTo>
                  <a:pt x="0" y="471228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6" name="Freeform: Shape 21">
            <a:extLst>
              <a:ext uri="{FF2B5EF4-FFF2-40B4-BE49-F238E27FC236}">
                <a16:creationId xmlns:a16="http://schemas.microsoft.com/office/drawing/2014/main" id="{E66769EF-94DF-0D5F-B5B9-F94921337077}"/>
              </a:ext>
            </a:extLst>
          </p:cNvPr>
          <p:cNvSpPr/>
          <p:nvPr userDrawn="1"/>
        </p:nvSpPr>
        <p:spPr>
          <a:xfrm>
            <a:off x="3682840" y="4074692"/>
            <a:ext cx="451235" cy="451234"/>
          </a:xfrm>
          <a:custGeom>
            <a:avLst/>
            <a:gdLst>
              <a:gd name="connsiteX0" fmla="*/ 0 w 452957"/>
              <a:gd name="connsiteY0" fmla="*/ 452957 h 452956"/>
              <a:gd name="connsiteX1" fmla="*/ 452957 w 452957"/>
              <a:gd name="connsiteY1" fmla="*/ 0 h 45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957" h="452956">
                <a:moveTo>
                  <a:pt x="0" y="452957"/>
                </a:moveTo>
                <a:lnTo>
                  <a:pt x="452957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7" name="Freeform: Shape 22">
            <a:extLst>
              <a:ext uri="{FF2B5EF4-FFF2-40B4-BE49-F238E27FC236}">
                <a16:creationId xmlns:a16="http://schemas.microsoft.com/office/drawing/2014/main" id="{FA3BACD1-905F-BCAB-04A9-5F3F9750FF9D}"/>
              </a:ext>
            </a:extLst>
          </p:cNvPr>
          <p:cNvSpPr/>
          <p:nvPr userDrawn="1"/>
        </p:nvSpPr>
        <p:spPr>
          <a:xfrm>
            <a:off x="3210399" y="3416811"/>
            <a:ext cx="653017" cy="45719"/>
          </a:xfrm>
          <a:custGeom>
            <a:avLst/>
            <a:gdLst>
              <a:gd name="connsiteX0" fmla="*/ 0 w 647007"/>
              <a:gd name="connsiteY0" fmla="*/ 0 h 8659"/>
              <a:gd name="connsiteX1" fmla="*/ 647007 w 647007"/>
              <a:gd name="connsiteY1" fmla="*/ 0 h 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7007" h="8659">
                <a:moveTo>
                  <a:pt x="0" y="0"/>
                </a:moveTo>
                <a:lnTo>
                  <a:pt x="647007" y="0"/>
                </a:lnTo>
              </a:path>
            </a:pathLst>
          </a:custGeom>
          <a:ln w="8654" cap="rnd">
            <a:solidFill>
              <a:srgbClr val="8A8C8C"/>
            </a:solidFill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8" name="Freeform: Shape 26">
            <a:extLst>
              <a:ext uri="{FF2B5EF4-FFF2-40B4-BE49-F238E27FC236}">
                <a16:creationId xmlns:a16="http://schemas.microsoft.com/office/drawing/2014/main" id="{88A03E02-3303-6ADF-04D9-FD7C1A5E835B}"/>
              </a:ext>
            </a:extLst>
          </p:cNvPr>
          <p:cNvSpPr/>
          <p:nvPr userDrawn="1"/>
        </p:nvSpPr>
        <p:spPr>
          <a:xfrm>
            <a:off x="2675224" y="3016460"/>
            <a:ext cx="784195" cy="784268"/>
          </a:xfrm>
          <a:custGeom>
            <a:avLst/>
            <a:gdLst>
              <a:gd name="connsiteX0" fmla="*/ 0 w 922453"/>
              <a:gd name="connsiteY0" fmla="*/ 461270 h 922539"/>
              <a:gd name="connsiteX1" fmla="*/ 460058 w 922453"/>
              <a:gd name="connsiteY1" fmla="*/ 922540 h 922539"/>
              <a:gd name="connsiteX2" fmla="*/ 461183 w 922453"/>
              <a:gd name="connsiteY2" fmla="*/ 922540 h 922539"/>
              <a:gd name="connsiteX3" fmla="*/ 922453 w 922453"/>
              <a:gd name="connsiteY3" fmla="*/ 461270 h 922539"/>
              <a:gd name="connsiteX4" fmla="*/ 461183 w 922453"/>
              <a:gd name="connsiteY4" fmla="*/ 0 h 922539"/>
              <a:gd name="connsiteX5" fmla="*/ 460058 w 922453"/>
              <a:gd name="connsiteY5" fmla="*/ 0 h 922539"/>
              <a:gd name="connsiteX6" fmla="*/ 0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0" y="461270"/>
                </a:moveTo>
                <a:cubicBezTo>
                  <a:pt x="0" y="715587"/>
                  <a:pt x="205913" y="921847"/>
                  <a:pt x="460058" y="922540"/>
                </a:cubicBezTo>
                <a:lnTo>
                  <a:pt x="461183" y="922540"/>
                </a:lnTo>
                <a:cubicBezTo>
                  <a:pt x="715934" y="922540"/>
                  <a:pt x="922453" y="716020"/>
                  <a:pt x="922453" y="461270"/>
                </a:cubicBezTo>
                <a:cubicBezTo>
                  <a:pt x="922453" y="206519"/>
                  <a:pt x="715934" y="0"/>
                  <a:pt x="461183" y="0"/>
                </a:cubicBezTo>
                <a:lnTo>
                  <a:pt x="460058" y="0"/>
                </a:lnTo>
                <a:cubicBezTo>
                  <a:pt x="205913" y="606"/>
                  <a:pt x="0" y="206952"/>
                  <a:pt x="0" y="461270"/>
                </a:cubicBezTo>
                <a:close/>
              </a:path>
            </a:pathLst>
          </a:custGeom>
          <a:solidFill>
            <a:srgbClr val="006B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672C2DF5-ADEB-2717-213D-18253824BD81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2866036" y="3223438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Freeform: Shape 29">
            <a:extLst>
              <a:ext uri="{FF2B5EF4-FFF2-40B4-BE49-F238E27FC236}">
                <a16:creationId xmlns:a16="http://schemas.microsoft.com/office/drawing/2014/main" id="{F4710B33-4EF3-8971-C8B7-B346DF8ADCB0}"/>
              </a:ext>
            </a:extLst>
          </p:cNvPr>
          <p:cNvSpPr/>
          <p:nvPr userDrawn="1"/>
        </p:nvSpPr>
        <p:spPr>
          <a:xfrm>
            <a:off x="3189037" y="4287985"/>
            <a:ext cx="784195" cy="784268"/>
          </a:xfrm>
          <a:custGeom>
            <a:avLst/>
            <a:gdLst>
              <a:gd name="connsiteX0" fmla="*/ 0 w 922453"/>
              <a:gd name="connsiteY0" fmla="*/ 461270 h 922539"/>
              <a:gd name="connsiteX1" fmla="*/ 460058 w 922453"/>
              <a:gd name="connsiteY1" fmla="*/ 922540 h 922539"/>
              <a:gd name="connsiteX2" fmla="*/ 461183 w 922453"/>
              <a:gd name="connsiteY2" fmla="*/ 922540 h 922539"/>
              <a:gd name="connsiteX3" fmla="*/ 922453 w 922453"/>
              <a:gd name="connsiteY3" fmla="*/ 461270 h 922539"/>
              <a:gd name="connsiteX4" fmla="*/ 461183 w 922453"/>
              <a:gd name="connsiteY4" fmla="*/ 0 h 922539"/>
              <a:gd name="connsiteX5" fmla="*/ 460058 w 922453"/>
              <a:gd name="connsiteY5" fmla="*/ 0 h 922539"/>
              <a:gd name="connsiteX6" fmla="*/ 0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0" y="461270"/>
                </a:moveTo>
                <a:cubicBezTo>
                  <a:pt x="0" y="715587"/>
                  <a:pt x="205913" y="921847"/>
                  <a:pt x="460058" y="922540"/>
                </a:cubicBezTo>
                <a:lnTo>
                  <a:pt x="461183" y="922540"/>
                </a:lnTo>
                <a:cubicBezTo>
                  <a:pt x="715934" y="922540"/>
                  <a:pt x="922453" y="716020"/>
                  <a:pt x="922453" y="461270"/>
                </a:cubicBezTo>
                <a:cubicBezTo>
                  <a:pt x="922453" y="206519"/>
                  <a:pt x="715934" y="0"/>
                  <a:pt x="461183" y="0"/>
                </a:cubicBezTo>
                <a:lnTo>
                  <a:pt x="460058" y="0"/>
                </a:lnTo>
                <a:cubicBezTo>
                  <a:pt x="205913" y="606"/>
                  <a:pt x="0" y="206952"/>
                  <a:pt x="0" y="461270"/>
                </a:cubicBezTo>
                <a:close/>
              </a:path>
            </a:pathLst>
          </a:custGeom>
          <a:solidFill>
            <a:srgbClr val="8A8C8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74EEB728-F47D-3E76-C763-17A674001E7D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3410886" y="4498190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Freeform: Shape 28">
            <a:extLst>
              <a:ext uri="{FF2B5EF4-FFF2-40B4-BE49-F238E27FC236}">
                <a16:creationId xmlns:a16="http://schemas.microsoft.com/office/drawing/2014/main" id="{F30D763E-78C9-38FA-3C00-F76027FBB9A0}"/>
              </a:ext>
            </a:extLst>
          </p:cNvPr>
          <p:cNvSpPr/>
          <p:nvPr userDrawn="1"/>
        </p:nvSpPr>
        <p:spPr>
          <a:xfrm>
            <a:off x="5648500" y="4278654"/>
            <a:ext cx="784195" cy="784268"/>
          </a:xfrm>
          <a:custGeom>
            <a:avLst/>
            <a:gdLst>
              <a:gd name="connsiteX0" fmla="*/ 922453 w 922453"/>
              <a:gd name="connsiteY0" fmla="*/ 461270 h 922539"/>
              <a:gd name="connsiteX1" fmla="*/ 462395 w 922453"/>
              <a:gd name="connsiteY1" fmla="*/ 922540 h 922539"/>
              <a:gd name="connsiteX2" fmla="*/ 461270 w 922453"/>
              <a:gd name="connsiteY2" fmla="*/ 922540 h 922539"/>
              <a:gd name="connsiteX3" fmla="*/ 0 w 922453"/>
              <a:gd name="connsiteY3" fmla="*/ 461270 h 922539"/>
              <a:gd name="connsiteX4" fmla="*/ 461270 w 922453"/>
              <a:gd name="connsiteY4" fmla="*/ 0 h 922539"/>
              <a:gd name="connsiteX5" fmla="*/ 462395 w 922453"/>
              <a:gd name="connsiteY5" fmla="*/ 0 h 922539"/>
              <a:gd name="connsiteX6" fmla="*/ 922453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922453" y="461270"/>
                </a:moveTo>
                <a:cubicBezTo>
                  <a:pt x="922453" y="715587"/>
                  <a:pt x="716540" y="921847"/>
                  <a:pt x="462395" y="922540"/>
                </a:cubicBezTo>
                <a:lnTo>
                  <a:pt x="461270" y="922540"/>
                </a:lnTo>
                <a:cubicBezTo>
                  <a:pt x="206519" y="922540"/>
                  <a:pt x="0" y="716020"/>
                  <a:pt x="0" y="461270"/>
                </a:cubicBezTo>
                <a:cubicBezTo>
                  <a:pt x="0" y="206519"/>
                  <a:pt x="206519" y="0"/>
                  <a:pt x="461270" y="0"/>
                </a:cubicBezTo>
                <a:lnTo>
                  <a:pt x="462395" y="0"/>
                </a:lnTo>
                <a:cubicBezTo>
                  <a:pt x="716540" y="606"/>
                  <a:pt x="922453" y="206952"/>
                  <a:pt x="922453" y="461270"/>
                </a:cubicBezTo>
                <a:close/>
              </a:path>
            </a:pathLst>
          </a:custGeom>
          <a:solidFill>
            <a:srgbClr val="006B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4" name="Picture Placeholder 4">
            <a:extLst>
              <a:ext uri="{FF2B5EF4-FFF2-40B4-BE49-F238E27FC236}">
                <a16:creationId xmlns:a16="http://schemas.microsoft.com/office/drawing/2014/main" id="{2F7B65D2-1CF0-4BD0-153D-8E8FBAEF853D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5887548" y="4488859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Freeform: Shape 27">
            <a:extLst>
              <a:ext uri="{FF2B5EF4-FFF2-40B4-BE49-F238E27FC236}">
                <a16:creationId xmlns:a16="http://schemas.microsoft.com/office/drawing/2014/main" id="{FDC0B18A-EA7D-2BA4-7F00-E69017D05D08}"/>
              </a:ext>
            </a:extLst>
          </p:cNvPr>
          <p:cNvSpPr/>
          <p:nvPr userDrawn="1"/>
        </p:nvSpPr>
        <p:spPr>
          <a:xfrm>
            <a:off x="6162314" y="3016460"/>
            <a:ext cx="784194" cy="784268"/>
          </a:xfrm>
          <a:custGeom>
            <a:avLst/>
            <a:gdLst>
              <a:gd name="connsiteX0" fmla="*/ 922453 w 922452"/>
              <a:gd name="connsiteY0" fmla="*/ 461270 h 922539"/>
              <a:gd name="connsiteX1" fmla="*/ 462395 w 922452"/>
              <a:gd name="connsiteY1" fmla="*/ 922540 h 922539"/>
              <a:gd name="connsiteX2" fmla="*/ 461269 w 922452"/>
              <a:gd name="connsiteY2" fmla="*/ 922540 h 922539"/>
              <a:gd name="connsiteX3" fmla="*/ 0 w 922452"/>
              <a:gd name="connsiteY3" fmla="*/ 461270 h 922539"/>
              <a:gd name="connsiteX4" fmla="*/ 461269 w 922452"/>
              <a:gd name="connsiteY4" fmla="*/ 0 h 922539"/>
              <a:gd name="connsiteX5" fmla="*/ 462395 w 922452"/>
              <a:gd name="connsiteY5" fmla="*/ 0 h 922539"/>
              <a:gd name="connsiteX6" fmla="*/ 922453 w 922452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2" h="922539">
                <a:moveTo>
                  <a:pt x="922453" y="461270"/>
                </a:moveTo>
                <a:cubicBezTo>
                  <a:pt x="922453" y="715587"/>
                  <a:pt x="716540" y="921847"/>
                  <a:pt x="462395" y="922540"/>
                </a:cubicBezTo>
                <a:lnTo>
                  <a:pt x="461269" y="922540"/>
                </a:lnTo>
                <a:cubicBezTo>
                  <a:pt x="206519" y="922540"/>
                  <a:pt x="0" y="716020"/>
                  <a:pt x="0" y="461270"/>
                </a:cubicBezTo>
                <a:cubicBezTo>
                  <a:pt x="0" y="206519"/>
                  <a:pt x="206519" y="0"/>
                  <a:pt x="461269" y="0"/>
                </a:cubicBezTo>
                <a:lnTo>
                  <a:pt x="462395" y="0"/>
                </a:lnTo>
                <a:cubicBezTo>
                  <a:pt x="716540" y="606"/>
                  <a:pt x="922453" y="206952"/>
                  <a:pt x="922453" y="461270"/>
                </a:cubicBezTo>
                <a:close/>
              </a:path>
            </a:pathLst>
          </a:custGeom>
          <a:solidFill>
            <a:srgbClr val="00698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07334CEA-ADD3-151B-E31B-EAFD9F433E0B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6401279" y="3223438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Freeform: Shape 25">
            <a:extLst>
              <a:ext uri="{FF2B5EF4-FFF2-40B4-BE49-F238E27FC236}">
                <a16:creationId xmlns:a16="http://schemas.microsoft.com/office/drawing/2014/main" id="{5AEDD8BC-B063-CEE6-8012-0113AA07111A}"/>
              </a:ext>
            </a:extLst>
          </p:cNvPr>
          <p:cNvSpPr/>
          <p:nvPr userDrawn="1"/>
        </p:nvSpPr>
        <p:spPr>
          <a:xfrm>
            <a:off x="5651003" y="1774288"/>
            <a:ext cx="784195" cy="784268"/>
          </a:xfrm>
          <a:custGeom>
            <a:avLst/>
            <a:gdLst>
              <a:gd name="connsiteX0" fmla="*/ 922453 w 922453"/>
              <a:gd name="connsiteY0" fmla="*/ 461270 h 922539"/>
              <a:gd name="connsiteX1" fmla="*/ 462396 w 922453"/>
              <a:gd name="connsiteY1" fmla="*/ 922539 h 922539"/>
              <a:gd name="connsiteX2" fmla="*/ 461270 w 922453"/>
              <a:gd name="connsiteY2" fmla="*/ 922539 h 922539"/>
              <a:gd name="connsiteX3" fmla="*/ 0 w 922453"/>
              <a:gd name="connsiteY3" fmla="*/ 461270 h 922539"/>
              <a:gd name="connsiteX4" fmla="*/ 461270 w 922453"/>
              <a:gd name="connsiteY4" fmla="*/ 0 h 922539"/>
              <a:gd name="connsiteX5" fmla="*/ 462396 w 922453"/>
              <a:gd name="connsiteY5" fmla="*/ 0 h 922539"/>
              <a:gd name="connsiteX6" fmla="*/ 922453 w 922453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3" h="922539">
                <a:moveTo>
                  <a:pt x="922453" y="461270"/>
                </a:moveTo>
                <a:cubicBezTo>
                  <a:pt x="922453" y="715587"/>
                  <a:pt x="716540" y="921847"/>
                  <a:pt x="462396" y="922539"/>
                </a:cubicBezTo>
                <a:lnTo>
                  <a:pt x="461270" y="922539"/>
                </a:lnTo>
                <a:cubicBezTo>
                  <a:pt x="206519" y="922539"/>
                  <a:pt x="0" y="716020"/>
                  <a:pt x="0" y="461270"/>
                </a:cubicBezTo>
                <a:cubicBezTo>
                  <a:pt x="0" y="206519"/>
                  <a:pt x="206519" y="0"/>
                  <a:pt x="461270" y="0"/>
                </a:cubicBezTo>
                <a:lnTo>
                  <a:pt x="462396" y="0"/>
                </a:lnTo>
                <a:cubicBezTo>
                  <a:pt x="716540" y="606"/>
                  <a:pt x="922453" y="206952"/>
                  <a:pt x="922453" y="461270"/>
                </a:cubicBezTo>
                <a:close/>
              </a:path>
            </a:pathLst>
          </a:custGeom>
          <a:solidFill>
            <a:srgbClr val="8A8C8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58" name="Picture Placeholder 4">
            <a:extLst>
              <a:ext uri="{FF2B5EF4-FFF2-40B4-BE49-F238E27FC236}">
                <a16:creationId xmlns:a16="http://schemas.microsoft.com/office/drawing/2014/main" id="{E00B530A-5868-56D8-E1D7-62B31C2F17E3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5862977" y="1966497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Freeform: Shape 24">
            <a:extLst>
              <a:ext uri="{FF2B5EF4-FFF2-40B4-BE49-F238E27FC236}">
                <a16:creationId xmlns:a16="http://schemas.microsoft.com/office/drawing/2014/main" id="{AB38FA95-CB6A-6772-3461-47793057E845}"/>
              </a:ext>
            </a:extLst>
          </p:cNvPr>
          <p:cNvSpPr/>
          <p:nvPr userDrawn="1"/>
        </p:nvSpPr>
        <p:spPr>
          <a:xfrm>
            <a:off x="3186460" y="1774288"/>
            <a:ext cx="784194" cy="784268"/>
          </a:xfrm>
          <a:custGeom>
            <a:avLst/>
            <a:gdLst>
              <a:gd name="connsiteX0" fmla="*/ 0 w 922452"/>
              <a:gd name="connsiteY0" fmla="*/ 461270 h 922539"/>
              <a:gd name="connsiteX1" fmla="*/ 460058 w 922452"/>
              <a:gd name="connsiteY1" fmla="*/ 922539 h 922539"/>
              <a:gd name="connsiteX2" fmla="*/ 461183 w 922452"/>
              <a:gd name="connsiteY2" fmla="*/ 922539 h 922539"/>
              <a:gd name="connsiteX3" fmla="*/ 922453 w 922452"/>
              <a:gd name="connsiteY3" fmla="*/ 461270 h 922539"/>
              <a:gd name="connsiteX4" fmla="*/ 461183 w 922452"/>
              <a:gd name="connsiteY4" fmla="*/ 0 h 922539"/>
              <a:gd name="connsiteX5" fmla="*/ 460058 w 922452"/>
              <a:gd name="connsiteY5" fmla="*/ 0 h 922539"/>
              <a:gd name="connsiteX6" fmla="*/ 0 w 922452"/>
              <a:gd name="connsiteY6" fmla="*/ 461270 h 92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452" h="922539">
                <a:moveTo>
                  <a:pt x="0" y="461270"/>
                </a:moveTo>
                <a:cubicBezTo>
                  <a:pt x="0" y="715587"/>
                  <a:pt x="205913" y="921847"/>
                  <a:pt x="460058" y="922539"/>
                </a:cubicBezTo>
                <a:lnTo>
                  <a:pt x="461183" y="922539"/>
                </a:lnTo>
                <a:cubicBezTo>
                  <a:pt x="715934" y="922539"/>
                  <a:pt x="922453" y="716020"/>
                  <a:pt x="922453" y="461270"/>
                </a:cubicBezTo>
                <a:cubicBezTo>
                  <a:pt x="922453" y="206519"/>
                  <a:pt x="715934" y="0"/>
                  <a:pt x="461183" y="0"/>
                </a:cubicBezTo>
                <a:lnTo>
                  <a:pt x="460058" y="0"/>
                </a:lnTo>
                <a:cubicBezTo>
                  <a:pt x="205913" y="606"/>
                  <a:pt x="0" y="206952"/>
                  <a:pt x="0" y="461270"/>
                </a:cubicBezTo>
                <a:close/>
              </a:path>
            </a:pathLst>
          </a:custGeom>
          <a:solidFill>
            <a:srgbClr val="00698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4AA4C2AF-901A-3FE9-C6B5-A11503E34CB7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3410886" y="1981738"/>
            <a:ext cx="320040" cy="320040"/>
          </a:xfrm>
          <a:prstGeom prst="rect">
            <a:avLst/>
          </a:prstGeom>
          <a:ln w="25400">
            <a:noFill/>
            <a:miter lim="800000"/>
          </a:ln>
          <a:effectLst/>
        </p:spPr>
        <p:txBody>
          <a:bodyPr/>
          <a:lstStyle>
            <a:lvl1pPr marL="0" indent="0" algn="ctr">
              <a:buNone/>
              <a:defRPr sz="8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Freeform: Shape 30">
            <a:extLst>
              <a:ext uri="{FF2B5EF4-FFF2-40B4-BE49-F238E27FC236}">
                <a16:creationId xmlns:a16="http://schemas.microsoft.com/office/drawing/2014/main" id="{9709093F-2534-DFE1-5DE9-6D54D8A31728}"/>
              </a:ext>
            </a:extLst>
          </p:cNvPr>
          <p:cNvSpPr/>
          <p:nvPr userDrawn="1"/>
        </p:nvSpPr>
        <p:spPr>
          <a:xfrm>
            <a:off x="3974624" y="2622539"/>
            <a:ext cx="1656115" cy="1656115"/>
          </a:xfrm>
          <a:custGeom>
            <a:avLst/>
            <a:gdLst>
              <a:gd name="connsiteX0" fmla="*/ 2111087 w 2111086"/>
              <a:gd name="connsiteY0" fmla="*/ 1055543 h 2111086"/>
              <a:gd name="connsiteX1" fmla="*/ 1058141 w 2111086"/>
              <a:gd name="connsiteY1" fmla="*/ 2111086 h 2111086"/>
              <a:gd name="connsiteX2" fmla="*/ 1055543 w 2111086"/>
              <a:gd name="connsiteY2" fmla="*/ 2111086 h 2111086"/>
              <a:gd name="connsiteX3" fmla="*/ 0 w 2111086"/>
              <a:gd name="connsiteY3" fmla="*/ 1055543 h 2111086"/>
              <a:gd name="connsiteX4" fmla="*/ 1055543 w 2111086"/>
              <a:gd name="connsiteY4" fmla="*/ 0 h 2111086"/>
              <a:gd name="connsiteX5" fmla="*/ 1058141 w 2111086"/>
              <a:gd name="connsiteY5" fmla="*/ 0 h 2111086"/>
              <a:gd name="connsiteX6" fmla="*/ 2111087 w 2111086"/>
              <a:gd name="connsiteY6" fmla="*/ 1055543 h 21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1086" h="2111086">
                <a:moveTo>
                  <a:pt x="2111087" y="1055543"/>
                </a:moveTo>
                <a:cubicBezTo>
                  <a:pt x="2111087" y="1637607"/>
                  <a:pt x="1639859" y="2109614"/>
                  <a:pt x="1058141" y="2111086"/>
                </a:cubicBezTo>
                <a:lnTo>
                  <a:pt x="1055543" y="2111086"/>
                </a:lnTo>
                <a:cubicBezTo>
                  <a:pt x="472613" y="2111086"/>
                  <a:pt x="0" y="1638473"/>
                  <a:pt x="0" y="1055543"/>
                </a:cubicBezTo>
                <a:cubicBezTo>
                  <a:pt x="0" y="472613"/>
                  <a:pt x="472613" y="0"/>
                  <a:pt x="1055543" y="0"/>
                </a:cubicBezTo>
                <a:lnTo>
                  <a:pt x="1058141" y="0"/>
                </a:lnTo>
                <a:cubicBezTo>
                  <a:pt x="1639859" y="1385"/>
                  <a:pt x="2111087" y="473479"/>
                  <a:pt x="2111087" y="1055543"/>
                </a:cubicBezTo>
                <a:close/>
              </a:path>
            </a:pathLst>
          </a:custGeom>
          <a:solidFill>
            <a:srgbClr val="A31F3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270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2E5F32BE-DD59-7A3A-ED90-70E91617A8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683" y="3326931"/>
            <a:ext cx="1691640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727BE319-BDC7-5868-89BD-46F6BC0DC0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3328" y="2903349"/>
            <a:ext cx="1691640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B6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 Here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9BBF9BB5-4006-4D37-27CC-63417D1EE09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996033" y="3326931"/>
            <a:ext cx="1691640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5A46DA0-60C9-3548-F3AE-2F6B0E4E220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001677" y="2903349"/>
            <a:ext cx="1691640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98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 Here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BE748238-7A15-0A5E-2EB2-CA030799A54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712547" y="5547828"/>
            <a:ext cx="1696116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EAADBB42-BC04-8480-C645-2D4F96CB843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704668" y="5114909"/>
            <a:ext cx="1696116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B67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 Here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522AF8AC-2190-804D-8422-84D209980C5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653141" y="1153639"/>
            <a:ext cx="1696116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DCEBAD31-295D-D4D1-DA46-237F74A0F8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658786" y="730057"/>
            <a:ext cx="168911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 Here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A947CD5D-A494-E70D-F27E-016AF567EB0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252866" y="1153639"/>
            <a:ext cx="1696117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A44C66BA-D8F1-2F1B-D71C-06BBEE6AD02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252867" y="730057"/>
            <a:ext cx="1701762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rgbClr val="00698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 Here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EE56426-6B5B-01B9-C95B-14205EE3ADD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252866" y="5559510"/>
            <a:ext cx="1696117" cy="5486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Enter Text Here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3E0FF1A7-679C-68A8-D7FA-C678917F457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255804" y="5117117"/>
            <a:ext cx="169611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1200"/>
              </a:spcBef>
              <a:buClr>
                <a:srgbClr val="A31F34"/>
              </a:buClr>
              <a:buFont typeface="Arial" panose="020B0604020202020204" pitchFamily="34" charset="0"/>
              <a:buNone/>
              <a:defRPr sz="20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6802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A8C8C"/>
              </a:buClr>
              <a:buFont typeface="Arial" panose="020B0604020202020204" pitchFamily="34" charset="0"/>
              <a:buNone/>
              <a:defRPr sz="1800" b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2pPr>
            <a:lvl3pPr marL="1152058" indent="-252013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8A8C8C"/>
              </a:buClr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</a:lstStyle>
          <a:p>
            <a:r>
              <a:rPr lang="en-US" dirty="0"/>
              <a:t>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7413AC-E27F-7429-F578-896CE7562F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21" y="3047321"/>
            <a:ext cx="851482" cy="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47FFB47-DF18-D10E-D116-E2659698C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59364" b="22087"/>
          <a:stretch/>
        </p:blipFill>
        <p:spPr>
          <a:xfrm>
            <a:off x="16944" y="0"/>
            <a:ext cx="4856808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CAF89D2-BDF3-3EB1-E307-15EADDABA76D}"/>
              </a:ext>
            </a:extLst>
          </p:cNvPr>
          <p:cNvSpPr/>
          <p:nvPr userDrawn="1"/>
        </p:nvSpPr>
        <p:spPr>
          <a:xfrm>
            <a:off x="0" y="0"/>
            <a:ext cx="487375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7E492F98-0BC6-4E94-3EC0-D205116DB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9184" y="1877407"/>
            <a:ext cx="4529137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FE77313-C252-1A3F-5849-EE2F64EAB6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4991" y="1605938"/>
            <a:ext cx="230265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##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F7E2CC-2F07-56D4-86F9-DAC34B4D59E5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488" y="441372"/>
            <a:ext cx="6415087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35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659D8948-1866-526C-B4C5-F585E8479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80" t="11495" r="25973" b="28115"/>
          <a:stretch/>
        </p:blipFill>
        <p:spPr>
          <a:xfrm>
            <a:off x="0" y="0"/>
            <a:ext cx="4873752" cy="6857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9685A5-067E-EE56-666D-69A543CD1844}"/>
              </a:ext>
            </a:extLst>
          </p:cNvPr>
          <p:cNvSpPr/>
          <p:nvPr userDrawn="1"/>
        </p:nvSpPr>
        <p:spPr>
          <a:xfrm>
            <a:off x="0" y="0"/>
            <a:ext cx="487375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AD5A7F-7A2B-6638-91B4-FD87C2D770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488" y="441372"/>
            <a:ext cx="6415087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3F3F81A-1F3C-9EF5-75C5-5D77CDC8E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9184" y="1877407"/>
            <a:ext cx="4529137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E81E5F2-EA11-6BA1-DC2D-3946C8500D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4991" y="1605938"/>
            <a:ext cx="230265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402044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47FFB47-DF18-D10E-D116-E2659698C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r="46445"/>
          <a:stretch/>
        </p:blipFill>
        <p:spPr>
          <a:xfrm>
            <a:off x="16944" y="0"/>
            <a:ext cx="4856808" cy="68579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6086C-0EBB-64F9-6E0E-252B660998A0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488" y="441372"/>
            <a:ext cx="6415087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75F6791-19F2-C7F5-8718-1C1B171B7565}"/>
              </a:ext>
            </a:extLst>
          </p:cNvPr>
          <p:cNvSpPr/>
          <p:nvPr userDrawn="1"/>
        </p:nvSpPr>
        <p:spPr>
          <a:xfrm>
            <a:off x="0" y="0"/>
            <a:ext cx="487375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B775173-9ACF-4C82-8A92-85A3F18D73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9184" y="1877407"/>
            <a:ext cx="4529137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2F763-2B47-1B7D-3306-7C6021ABEF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4991" y="1605938"/>
            <a:ext cx="230265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429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57354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84;p29">
            <a:extLst>
              <a:ext uri="{FF2B5EF4-FFF2-40B4-BE49-F238E27FC236}">
                <a16:creationId xmlns:a16="http://schemas.microsoft.com/office/drawing/2014/main" id="{1C1152EF-D000-B734-836B-B6F0FE161A9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0434" t="15620" r="-20435" b="-7"/>
          <a:stretch/>
        </p:blipFill>
        <p:spPr>
          <a:xfrm>
            <a:off x="0" y="0"/>
            <a:ext cx="6095999" cy="685855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EFA2A7-0945-50E7-71C2-F138D7444E80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488" y="441372"/>
            <a:ext cx="6415087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DA654E-C621-09F9-B837-920BBF0F5277}"/>
              </a:ext>
            </a:extLst>
          </p:cNvPr>
          <p:cNvSpPr/>
          <p:nvPr userDrawn="1"/>
        </p:nvSpPr>
        <p:spPr>
          <a:xfrm>
            <a:off x="0" y="0"/>
            <a:ext cx="4873752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FB2A08C-F83B-FE8F-B4AE-9C3A3E8B05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9184" y="1877407"/>
            <a:ext cx="4529137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A04BC77-AF6B-46A4-E127-A85850FE2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4991" y="1605938"/>
            <a:ext cx="230265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42240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373CB2C-C4A4-440C-60A4-41DB8470F804}"/>
              </a:ext>
            </a:extLst>
          </p:cNvPr>
          <p:cNvSpPr/>
          <p:nvPr userDrawn="1"/>
        </p:nvSpPr>
        <p:spPr>
          <a:xfrm>
            <a:off x="9753600" y="0"/>
            <a:ext cx="2438400" cy="6857993"/>
          </a:xfrm>
          <a:prstGeom prst="rect">
            <a:avLst/>
          </a:prstGeom>
          <a:solidFill>
            <a:srgbClr val="333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0" name="Graphic 20">
            <a:extLst>
              <a:ext uri="{FF2B5EF4-FFF2-40B4-BE49-F238E27FC236}">
                <a16:creationId xmlns:a16="http://schemas.microsoft.com/office/drawing/2014/main" id="{1C07BED2-CA39-30E0-7CD4-FD64913FBD1C}"/>
              </a:ext>
            </a:extLst>
          </p:cNvPr>
          <p:cNvGrpSpPr/>
          <p:nvPr userDrawn="1"/>
        </p:nvGrpSpPr>
        <p:grpSpPr>
          <a:xfrm>
            <a:off x="11621966" y="190500"/>
            <a:ext cx="350762" cy="273073"/>
            <a:chOff x="5143500" y="2685884"/>
            <a:chExt cx="1904803" cy="1482915"/>
          </a:xfrm>
          <a:solidFill>
            <a:schemeClr val="bg1"/>
          </a:solidFill>
        </p:grpSpPr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id="{56643544-C9AF-A8B4-DA3E-3A205889FE61}"/>
                </a:ext>
              </a:extLst>
            </p:cNvPr>
            <p:cNvSpPr/>
            <p:nvPr/>
          </p:nvSpPr>
          <p:spPr>
            <a:xfrm>
              <a:off x="5143500" y="3204985"/>
              <a:ext cx="1904803" cy="963814"/>
            </a:xfrm>
            <a:custGeom>
              <a:avLst/>
              <a:gdLst>
                <a:gd name="connsiteX0" fmla="*/ 0 w 1904803"/>
                <a:gd name="connsiteY0" fmla="*/ 0 h 963814"/>
                <a:gd name="connsiteX1" fmla="*/ 76017 w 1904803"/>
                <a:gd name="connsiteY1" fmla="*/ 178928 h 963814"/>
                <a:gd name="connsiteX2" fmla="*/ 76017 w 1904803"/>
                <a:gd name="connsiteY2" fmla="*/ 791894 h 963814"/>
                <a:gd name="connsiteX3" fmla="*/ 2671 w 1904803"/>
                <a:gd name="connsiteY3" fmla="*/ 963814 h 963814"/>
                <a:gd name="connsiteX4" fmla="*/ 1902617 w 1904803"/>
                <a:gd name="connsiteY4" fmla="*/ 963814 h 963814"/>
                <a:gd name="connsiteX5" fmla="*/ 1828923 w 1904803"/>
                <a:gd name="connsiteY5" fmla="*/ 791894 h 963814"/>
                <a:gd name="connsiteX6" fmla="*/ 1828923 w 1904803"/>
                <a:gd name="connsiteY6" fmla="*/ 178928 h 963814"/>
                <a:gd name="connsiteX7" fmla="*/ 1904803 w 1904803"/>
                <a:gd name="connsiteY7" fmla="*/ 0 h 963814"/>
                <a:gd name="connsiteX8" fmla="*/ 0 w 1904803"/>
                <a:gd name="connsiteY8" fmla="*/ 0 h 963814"/>
                <a:gd name="connsiteX9" fmla="*/ 1492077 w 1904803"/>
                <a:gd name="connsiteY9" fmla="*/ 786455 h 963814"/>
                <a:gd name="connsiteX10" fmla="*/ 1625678 w 1904803"/>
                <a:gd name="connsiteY10" fmla="*/ 786455 h 963814"/>
                <a:gd name="connsiteX11" fmla="*/ 1625678 w 1904803"/>
                <a:gd name="connsiteY11" fmla="*/ 179837 h 963814"/>
                <a:gd name="connsiteX12" fmla="*/ 1492077 w 1904803"/>
                <a:gd name="connsiteY12" fmla="*/ 179837 h 963814"/>
                <a:gd name="connsiteX13" fmla="*/ 1492077 w 1904803"/>
                <a:gd name="connsiteY13" fmla="*/ 786455 h 963814"/>
                <a:gd name="connsiteX14" fmla="*/ 1189016 w 1904803"/>
                <a:gd name="connsiteY14" fmla="*/ 786455 h 963814"/>
                <a:gd name="connsiteX15" fmla="*/ 1322530 w 1904803"/>
                <a:gd name="connsiteY15" fmla="*/ 786455 h 963814"/>
                <a:gd name="connsiteX16" fmla="*/ 1322530 w 1904803"/>
                <a:gd name="connsiteY16" fmla="*/ 179837 h 963814"/>
                <a:gd name="connsiteX17" fmla="*/ 1189016 w 1904803"/>
                <a:gd name="connsiteY17" fmla="*/ 179837 h 963814"/>
                <a:gd name="connsiteX18" fmla="*/ 1189016 w 1904803"/>
                <a:gd name="connsiteY18" fmla="*/ 786455 h 963814"/>
                <a:gd name="connsiteX19" fmla="*/ 888762 w 1904803"/>
                <a:gd name="connsiteY19" fmla="*/ 786455 h 963814"/>
                <a:gd name="connsiteX20" fmla="*/ 1022289 w 1904803"/>
                <a:gd name="connsiteY20" fmla="*/ 786455 h 963814"/>
                <a:gd name="connsiteX21" fmla="*/ 1022289 w 1904803"/>
                <a:gd name="connsiteY21" fmla="*/ 179837 h 963814"/>
                <a:gd name="connsiteX22" fmla="*/ 888762 w 1904803"/>
                <a:gd name="connsiteY22" fmla="*/ 179837 h 963814"/>
                <a:gd name="connsiteX23" fmla="*/ 888762 w 1904803"/>
                <a:gd name="connsiteY23" fmla="*/ 786455 h 963814"/>
                <a:gd name="connsiteX24" fmla="*/ 585167 w 1904803"/>
                <a:gd name="connsiteY24" fmla="*/ 786455 h 963814"/>
                <a:gd name="connsiteX25" fmla="*/ 718706 w 1904803"/>
                <a:gd name="connsiteY25" fmla="*/ 786455 h 963814"/>
                <a:gd name="connsiteX26" fmla="*/ 718706 w 1904803"/>
                <a:gd name="connsiteY26" fmla="*/ 179837 h 963814"/>
                <a:gd name="connsiteX27" fmla="*/ 585167 w 1904803"/>
                <a:gd name="connsiteY27" fmla="*/ 179837 h 963814"/>
                <a:gd name="connsiteX28" fmla="*/ 585167 w 1904803"/>
                <a:gd name="connsiteY28" fmla="*/ 786455 h 963814"/>
                <a:gd name="connsiteX29" fmla="*/ 283460 w 1904803"/>
                <a:gd name="connsiteY29" fmla="*/ 786455 h 963814"/>
                <a:gd name="connsiteX30" fmla="*/ 416900 w 1904803"/>
                <a:gd name="connsiteY30" fmla="*/ 786455 h 963814"/>
                <a:gd name="connsiteX31" fmla="*/ 416900 w 1904803"/>
                <a:gd name="connsiteY31" fmla="*/ 179837 h 963814"/>
                <a:gd name="connsiteX32" fmla="*/ 283460 w 1904803"/>
                <a:gd name="connsiteY32" fmla="*/ 179837 h 963814"/>
                <a:gd name="connsiteX33" fmla="*/ 283460 w 1904803"/>
                <a:gd name="connsiteY33" fmla="*/ 786455 h 96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4803" h="963814">
                  <a:moveTo>
                    <a:pt x="0" y="0"/>
                  </a:moveTo>
                  <a:lnTo>
                    <a:pt x="76017" y="178928"/>
                  </a:lnTo>
                  <a:lnTo>
                    <a:pt x="76017" y="791894"/>
                  </a:lnTo>
                  <a:lnTo>
                    <a:pt x="2671" y="963814"/>
                  </a:lnTo>
                  <a:lnTo>
                    <a:pt x="1902617" y="963814"/>
                  </a:lnTo>
                  <a:lnTo>
                    <a:pt x="1828923" y="791894"/>
                  </a:lnTo>
                  <a:lnTo>
                    <a:pt x="1828923" y="178928"/>
                  </a:lnTo>
                  <a:lnTo>
                    <a:pt x="1904803" y="0"/>
                  </a:lnTo>
                  <a:lnTo>
                    <a:pt x="0" y="0"/>
                  </a:lnTo>
                  <a:close/>
                  <a:moveTo>
                    <a:pt x="1492077" y="786455"/>
                  </a:moveTo>
                  <a:lnTo>
                    <a:pt x="1625678" y="786455"/>
                  </a:lnTo>
                  <a:lnTo>
                    <a:pt x="1625678" y="179837"/>
                  </a:lnTo>
                  <a:lnTo>
                    <a:pt x="1492077" y="179837"/>
                  </a:lnTo>
                  <a:lnTo>
                    <a:pt x="1492077" y="786455"/>
                  </a:lnTo>
                  <a:close/>
                  <a:moveTo>
                    <a:pt x="1189016" y="786455"/>
                  </a:moveTo>
                  <a:lnTo>
                    <a:pt x="1322530" y="786455"/>
                  </a:lnTo>
                  <a:lnTo>
                    <a:pt x="1322530" y="179837"/>
                  </a:lnTo>
                  <a:lnTo>
                    <a:pt x="1189016" y="179837"/>
                  </a:lnTo>
                  <a:lnTo>
                    <a:pt x="1189016" y="786455"/>
                  </a:lnTo>
                  <a:close/>
                  <a:moveTo>
                    <a:pt x="888762" y="786455"/>
                  </a:moveTo>
                  <a:lnTo>
                    <a:pt x="1022289" y="786455"/>
                  </a:lnTo>
                  <a:lnTo>
                    <a:pt x="1022289" y="179837"/>
                  </a:lnTo>
                  <a:lnTo>
                    <a:pt x="888762" y="179837"/>
                  </a:lnTo>
                  <a:lnTo>
                    <a:pt x="888762" y="786455"/>
                  </a:lnTo>
                  <a:close/>
                  <a:moveTo>
                    <a:pt x="585167" y="786455"/>
                  </a:moveTo>
                  <a:lnTo>
                    <a:pt x="718706" y="786455"/>
                  </a:lnTo>
                  <a:lnTo>
                    <a:pt x="718706" y="179837"/>
                  </a:lnTo>
                  <a:lnTo>
                    <a:pt x="585167" y="179837"/>
                  </a:lnTo>
                  <a:lnTo>
                    <a:pt x="585167" y="786455"/>
                  </a:lnTo>
                  <a:close/>
                  <a:moveTo>
                    <a:pt x="283460" y="786455"/>
                  </a:moveTo>
                  <a:lnTo>
                    <a:pt x="416900" y="786455"/>
                  </a:lnTo>
                  <a:lnTo>
                    <a:pt x="416900" y="179837"/>
                  </a:lnTo>
                  <a:lnTo>
                    <a:pt x="283460" y="179837"/>
                  </a:lnTo>
                  <a:lnTo>
                    <a:pt x="283460" y="7864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32" name="Graphic 20">
              <a:extLst>
                <a:ext uri="{FF2B5EF4-FFF2-40B4-BE49-F238E27FC236}">
                  <a16:creationId xmlns:a16="http://schemas.microsoft.com/office/drawing/2014/main" id="{8163DB2B-1D1D-9F27-DEE4-8F68ED0FDE8C}"/>
                </a:ext>
              </a:extLst>
            </p:cNvPr>
            <p:cNvGrpSpPr/>
            <p:nvPr/>
          </p:nvGrpSpPr>
          <p:grpSpPr>
            <a:xfrm>
              <a:off x="5451867" y="2685884"/>
              <a:ext cx="1298408" cy="458201"/>
              <a:chOff x="5451867" y="2685884"/>
              <a:chExt cx="1298408" cy="458201"/>
            </a:xfrm>
            <a:grpFill/>
          </p:grpSpPr>
          <p:sp>
            <p:nvSpPr>
              <p:cNvPr id="33" name="Freeform: Shape 45">
                <a:extLst>
                  <a:ext uri="{FF2B5EF4-FFF2-40B4-BE49-F238E27FC236}">
                    <a16:creationId xmlns:a16="http://schemas.microsoft.com/office/drawing/2014/main" id="{6017ECFA-1544-135E-4FBF-B16ECE9F2A3D}"/>
                  </a:ext>
                </a:extLst>
              </p:cNvPr>
              <p:cNvSpPr/>
              <p:nvPr/>
            </p:nvSpPr>
            <p:spPr>
              <a:xfrm>
                <a:off x="5451867" y="2915117"/>
                <a:ext cx="1298408" cy="228969"/>
              </a:xfrm>
              <a:custGeom>
                <a:avLst/>
                <a:gdLst>
                  <a:gd name="connsiteX0" fmla="*/ 32 w 1298408"/>
                  <a:gd name="connsiteY0" fmla="*/ 228969 h 228969"/>
                  <a:gd name="connsiteX1" fmla="*/ 32 w 1298408"/>
                  <a:gd name="connsiteY1" fmla="*/ 134190 h 228969"/>
                  <a:gd name="connsiteX2" fmla="*/ 649317 w 1298408"/>
                  <a:gd name="connsiteY2" fmla="*/ 0 h 228969"/>
                  <a:gd name="connsiteX3" fmla="*/ 1298440 w 1298408"/>
                  <a:gd name="connsiteY3" fmla="*/ 134190 h 228969"/>
                  <a:gd name="connsiteX4" fmla="*/ 1298440 w 1298408"/>
                  <a:gd name="connsiteY4" fmla="*/ 228969 h 22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408" h="228969">
                    <a:moveTo>
                      <a:pt x="32" y="228969"/>
                    </a:moveTo>
                    <a:lnTo>
                      <a:pt x="32" y="134190"/>
                    </a:lnTo>
                    <a:cubicBezTo>
                      <a:pt x="32" y="60074"/>
                      <a:pt x="290635" y="0"/>
                      <a:pt x="649317" y="0"/>
                    </a:cubicBezTo>
                    <a:cubicBezTo>
                      <a:pt x="1007999" y="0"/>
                      <a:pt x="1298440" y="60074"/>
                      <a:pt x="1298440" y="134190"/>
                    </a:cubicBezTo>
                    <a:lnTo>
                      <a:pt x="1298440" y="228969"/>
                    </a:ln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46">
                <a:extLst>
                  <a:ext uri="{FF2B5EF4-FFF2-40B4-BE49-F238E27FC236}">
                    <a16:creationId xmlns:a16="http://schemas.microsoft.com/office/drawing/2014/main" id="{3D82273D-5D76-321C-FD5F-458E8013FC28}"/>
                  </a:ext>
                </a:extLst>
              </p:cNvPr>
              <p:cNvSpPr/>
              <p:nvPr/>
            </p:nvSpPr>
            <p:spPr>
              <a:xfrm>
                <a:off x="5629399" y="2685884"/>
                <a:ext cx="939266" cy="220878"/>
              </a:xfrm>
              <a:custGeom>
                <a:avLst/>
                <a:gdLst>
                  <a:gd name="connsiteX0" fmla="*/ 469740 w 939266"/>
                  <a:gd name="connsiteY0" fmla="*/ 13 h 220878"/>
                  <a:gd name="connsiteX1" fmla="*/ 51 w 939266"/>
                  <a:gd name="connsiteY1" fmla="*/ 183049 h 220878"/>
                  <a:gd name="connsiteX2" fmla="*/ 51 w 939266"/>
                  <a:gd name="connsiteY2" fmla="*/ 220878 h 220878"/>
                  <a:gd name="connsiteX3" fmla="*/ 466945 w 939266"/>
                  <a:gd name="connsiteY3" fmla="*/ 175306 h 220878"/>
                  <a:gd name="connsiteX4" fmla="*/ 466945 w 939266"/>
                  <a:gd name="connsiteY4" fmla="*/ 175418 h 220878"/>
                  <a:gd name="connsiteX5" fmla="*/ 468473 w 939266"/>
                  <a:gd name="connsiteY5" fmla="*/ 175418 h 220878"/>
                  <a:gd name="connsiteX6" fmla="*/ 469740 w 939266"/>
                  <a:gd name="connsiteY6" fmla="*/ 175418 h 220878"/>
                  <a:gd name="connsiteX7" fmla="*/ 470883 w 939266"/>
                  <a:gd name="connsiteY7" fmla="*/ 175418 h 220878"/>
                  <a:gd name="connsiteX8" fmla="*/ 472597 w 939266"/>
                  <a:gd name="connsiteY8" fmla="*/ 175418 h 220878"/>
                  <a:gd name="connsiteX9" fmla="*/ 472597 w 939266"/>
                  <a:gd name="connsiteY9" fmla="*/ 175306 h 220878"/>
                  <a:gd name="connsiteX10" fmla="*/ 939317 w 939266"/>
                  <a:gd name="connsiteY10" fmla="*/ 220878 h 220878"/>
                  <a:gd name="connsiteX11" fmla="*/ 939317 w 939266"/>
                  <a:gd name="connsiteY11" fmla="*/ 183049 h 220878"/>
                  <a:gd name="connsiteX12" fmla="*/ 469740 w 939266"/>
                  <a:gd name="connsiteY12" fmla="*/ 13 h 220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9266" h="220878">
                    <a:moveTo>
                      <a:pt x="469740" y="13"/>
                    </a:moveTo>
                    <a:cubicBezTo>
                      <a:pt x="447270" y="-286"/>
                      <a:pt x="162766" y="3162"/>
                      <a:pt x="51" y="183049"/>
                    </a:cubicBezTo>
                    <a:lnTo>
                      <a:pt x="51" y="220878"/>
                    </a:lnTo>
                    <a:cubicBezTo>
                      <a:pt x="103468" y="188389"/>
                      <a:pt x="323122" y="173514"/>
                      <a:pt x="466945" y="175306"/>
                    </a:cubicBezTo>
                    <a:lnTo>
                      <a:pt x="466945" y="175418"/>
                    </a:lnTo>
                    <a:lnTo>
                      <a:pt x="468473" y="175418"/>
                    </a:lnTo>
                    <a:lnTo>
                      <a:pt x="469740" y="175418"/>
                    </a:lnTo>
                    <a:lnTo>
                      <a:pt x="470883" y="175418"/>
                    </a:lnTo>
                    <a:lnTo>
                      <a:pt x="472597" y="175418"/>
                    </a:lnTo>
                    <a:lnTo>
                      <a:pt x="472597" y="175306"/>
                    </a:lnTo>
                    <a:cubicBezTo>
                      <a:pt x="616308" y="173514"/>
                      <a:pt x="835987" y="188389"/>
                      <a:pt x="939317" y="220878"/>
                    </a:cubicBezTo>
                    <a:lnTo>
                      <a:pt x="939317" y="183049"/>
                    </a:lnTo>
                    <a:cubicBezTo>
                      <a:pt x="776825" y="3162"/>
                      <a:pt x="492098" y="-286"/>
                      <a:pt x="469740" y="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1F0CC538-178F-0302-0533-AA6CCDE42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331" y="6347531"/>
            <a:ext cx="693517" cy="3972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407EC-A9B1-02CB-1913-A313F4F8B9AB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488" y="441372"/>
            <a:ext cx="6415087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8F9C246-48B2-1ADE-D86F-B1C43825EAAC}"/>
              </a:ext>
            </a:extLst>
          </p:cNvPr>
          <p:cNvSpPr/>
          <p:nvPr userDrawn="1"/>
        </p:nvSpPr>
        <p:spPr>
          <a:xfrm>
            <a:off x="0" y="0"/>
            <a:ext cx="4873752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38E66E3-E7C4-586E-9C34-683CE3D38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29184" y="1877407"/>
            <a:ext cx="4529137" cy="2481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300"/>
              </a:spcBef>
              <a:buNone/>
              <a:defRPr sz="4400" b="0" cap="all" spc="0" baseline="0">
                <a:solidFill>
                  <a:srgbClr val="A31F34"/>
                </a:solidFill>
                <a:latin typeface="Arial Black" panose="020B0A040201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0C9ECD8-4B2F-4AE6-D812-1F2598195E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54991" y="1605938"/>
            <a:ext cx="2302650" cy="228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300"/>
              </a:spcBef>
              <a:buNone/>
              <a:defRPr sz="13800" b="1" spc="0" baseline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ea typeface="Open Sans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78989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3876F-F2F1-CCF3-473A-F8BB04172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7F138-F321-80E7-6979-7C2E74AB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5" r:id="rId2"/>
    <p:sldLayoutId id="2147483696" r:id="rId3"/>
    <p:sldLayoutId id="2147483691" r:id="rId4"/>
    <p:sldLayoutId id="2147483694" r:id="rId5"/>
    <p:sldLayoutId id="2147483693" r:id="rId6"/>
    <p:sldLayoutId id="2147483692" r:id="rId7"/>
    <p:sldLayoutId id="2147483698" r:id="rId8"/>
    <p:sldLayoutId id="2147483650" r:id="rId9"/>
    <p:sldLayoutId id="2147483700" r:id="rId10"/>
    <p:sldLayoutId id="2147483701" r:id="rId11"/>
    <p:sldLayoutId id="2147483702" r:id="rId12"/>
    <p:sldLayoutId id="2147483685" r:id="rId13"/>
    <p:sldLayoutId id="2147483686" r:id="rId14"/>
    <p:sldLayoutId id="2147483687" r:id="rId15"/>
    <p:sldLayoutId id="2147483653" r:id="rId16"/>
    <p:sldLayoutId id="2147483660" r:id="rId17"/>
    <p:sldLayoutId id="2147483664" r:id="rId18"/>
    <p:sldLayoutId id="2147483699" r:id="rId19"/>
    <p:sldLayoutId id="2147483661" r:id="rId20"/>
    <p:sldLayoutId id="2147483703" r:id="rId21"/>
    <p:sldLayoutId id="2147483654" r:id="rId22"/>
    <p:sldLayoutId id="2147483688" r:id="rId23"/>
    <p:sldLayoutId id="2147483682" r:id="rId24"/>
    <p:sldLayoutId id="2147483683" r:id="rId25"/>
    <p:sldLayoutId id="2147483684" r:id="rId26"/>
    <p:sldLayoutId id="2147483676" r:id="rId27"/>
    <p:sldLayoutId id="2147483675" r:id="rId28"/>
    <p:sldLayoutId id="2147483657" r:id="rId29"/>
    <p:sldLayoutId id="2147483665" r:id="rId30"/>
    <p:sldLayoutId id="2147483666" r:id="rId31"/>
    <p:sldLayoutId id="2147483667" r:id="rId32"/>
    <p:sldLayoutId id="2147483669" r:id="rId33"/>
    <p:sldLayoutId id="2147483658" r:id="rId34"/>
    <p:sldLayoutId id="2147483670" r:id="rId35"/>
    <p:sldLayoutId id="2147483689" r:id="rId36"/>
    <p:sldLayoutId id="2147483659" r:id="rId37"/>
    <p:sldLayoutId id="2147483690" r:id="rId38"/>
    <p:sldLayoutId id="2147483662" r:id="rId39"/>
    <p:sldLayoutId id="2147483671" r:id="rId40"/>
    <p:sldLayoutId id="2147483678" r:id="rId41"/>
    <p:sldLayoutId id="2147483655" r:id="rId42"/>
    <p:sldLayoutId id="2147483672" r:id="rId43"/>
    <p:sldLayoutId id="2147483673" r:id="rId44"/>
    <p:sldLayoutId id="2147483663" r:id="rId45"/>
    <p:sldLayoutId id="2147483674" r:id="rId46"/>
    <p:sldLayoutId id="2147483680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38532A-257A-0B54-4B87-81C44F530E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B865A-BED7-3901-EC14-7989643F7A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1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1D3582E-E0EE-5B43-EF26-99282697B709}"/>
              </a:ext>
            </a:extLst>
          </p:cNvPr>
          <p:cNvSpPr/>
          <p:nvPr/>
        </p:nvSpPr>
        <p:spPr>
          <a:xfrm>
            <a:off x="428508" y="1978423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rgbClr val="A31F34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E7FA6F-275B-F816-289A-69AB5EDBC1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8360D1-DAC3-EF99-899C-AF9B0DB17D02}"/>
              </a:ext>
            </a:extLst>
          </p:cNvPr>
          <p:cNvSpPr/>
          <p:nvPr/>
        </p:nvSpPr>
        <p:spPr>
          <a:xfrm>
            <a:off x="537188" y="2087064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CBA78-80E7-E7FA-67D4-FDF5212CB1B9}"/>
              </a:ext>
            </a:extLst>
          </p:cNvPr>
          <p:cNvSpPr txBox="1"/>
          <p:nvPr/>
        </p:nvSpPr>
        <p:spPr>
          <a:xfrm>
            <a:off x="1130230" y="2072484"/>
            <a:ext cx="7793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E64BBCA-2039-4247-8A5C-9C208B8E7964}"/>
              </a:ext>
            </a:extLst>
          </p:cNvPr>
          <p:cNvSpPr/>
          <p:nvPr/>
        </p:nvSpPr>
        <p:spPr>
          <a:xfrm>
            <a:off x="428508" y="2809905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2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3CF1D30-B231-F373-FB8E-BBEE852B88B0}"/>
              </a:ext>
            </a:extLst>
          </p:cNvPr>
          <p:cNvSpPr/>
          <p:nvPr/>
        </p:nvSpPr>
        <p:spPr>
          <a:xfrm>
            <a:off x="537188" y="2918546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C8ED2C-3947-384A-C2F3-916031A3C347}"/>
              </a:ext>
            </a:extLst>
          </p:cNvPr>
          <p:cNvSpPr txBox="1"/>
          <p:nvPr/>
        </p:nvSpPr>
        <p:spPr>
          <a:xfrm>
            <a:off x="1130230" y="2903966"/>
            <a:ext cx="7793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1DB0BC-DD69-363F-0B32-34777A8EDDC3}"/>
              </a:ext>
            </a:extLst>
          </p:cNvPr>
          <p:cNvSpPr/>
          <p:nvPr/>
        </p:nvSpPr>
        <p:spPr>
          <a:xfrm>
            <a:off x="428508" y="3644995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3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D0E1B7-EBDD-1572-40C3-E0A163A57B87}"/>
              </a:ext>
            </a:extLst>
          </p:cNvPr>
          <p:cNvSpPr/>
          <p:nvPr/>
        </p:nvSpPr>
        <p:spPr>
          <a:xfrm>
            <a:off x="537188" y="3753636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B12B5-BF01-8A40-E4AF-65F522E6D3A6}"/>
              </a:ext>
            </a:extLst>
          </p:cNvPr>
          <p:cNvSpPr txBox="1"/>
          <p:nvPr/>
        </p:nvSpPr>
        <p:spPr>
          <a:xfrm>
            <a:off x="1130230" y="3739056"/>
            <a:ext cx="7793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A667D75-2A4F-AAF1-E72B-F93D86E0D2D0}"/>
              </a:ext>
            </a:extLst>
          </p:cNvPr>
          <p:cNvSpPr/>
          <p:nvPr/>
        </p:nvSpPr>
        <p:spPr>
          <a:xfrm>
            <a:off x="428508" y="4476477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4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E6F176B-6C79-8D81-7638-7FE3C5B41935}"/>
              </a:ext>
            </a:extLst>
          </p:cNvPr>
          <p:cNvSpPr/>
          <p:nvPr/>
        </p:nvSpPr>
        <p:spPr>
          <a:xfrm>
            <a:off x="537188" y="4585118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E69F08-40D6-D273-D944-799C8FC3EFCB}"/>
              </a:ext>
            </a:extLst>
          </p:cNvPr>
          <p:cNvSpPr txBox="1"/>
          <p:nvPr/>
        </p:nvSpPr>
        <p:spPr>
          <a:xfrm>
            <a:off x="1130230" y="4570538"/>
            <a:ext cx="7793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E8FA995-4FB4-7039-29AC-BD20D9903289}"/>
              </a:ext>
            </a:extLst>
          </p:cNvPr>
          <p:cNvSpPr/>
          <p:nvPr/>
        </p:nvSpPr>
        <p:spPr>
          <a:xfrm>
            <a:off x="428508" y="5307959"/>
            <a:ext cx="603459" cy="603381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solidFill>
            <a:schemeClr val="accent5"/>
          </a:solidFill>
          <a:ln w="11519" cap="flat">
            <a:noFill/>
            <a:prstDash val="solid"/>
            <a:miter/>
          </a:ln>
        </p:spPr>
        <p:txBody>
          <a:bodyPr rtlCol="0" anchor="ctr"/>
          <a:lstStyle/>
          <a:p>
            <a:endParaRPr lang="en-IN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E22C1A0-725B-F1BF-9589-3299B80AABFB}"/>
              </a:ext>
            </a:extLst>
          </p:cNvPr>
          <p:cNvSpPr/>
          <p:nvPr/>
        </p:nvSpPr>
        <p:spPr>
          <a:xfrm>
            <a:off x="537188" y="5416600"/>
            <a:ext cx="386099" cy="386100"/>
          </a:xfrm>
          <a:custGeom>
            <a:avLst/>
            <a:gdLst>
              <a:gd name="connsiteX0" fmla="*/ 754097 w 883525"/>
              <a:gd name="connsiteY0" fmla="*/ 129429 h 883410"/>
              <a:gd name="connsiteX1" fmla="*/ 441763 w 883525"/>
              <a:gd name="connsiteY1" fmla="*/ 0 h 883410"/>
              <a:gd name="connsiteX2" fmla="*/ 129428 w 883525"/>
              <a:gd name="connsiteY2" fmla="*/ 129313 h 883410"/>
              <a:gd name="connsiteX3" fmla="*/ 0 w 883525"/>
              <a:gd name="connsiteY3" fmla="*/ 441648 h 883410"/>
              <a:gd name="connsiteX4" fmla="*/ 129428 w 883525"/>
              <a:gd name="connsiteY4" fmla="*/ 753982 h 883410"/>
              <a:gd name="connsiteX5" fmla="*/ 441763 w 883525"/>
              <a:gd name="connsiteY5" fmla="*/ 883410 h 883410"/>
              <a:gd name="connsiteX6" fmla="*/ 754097 w 883525"/>
              <a:gd name="connsiteY6" fmla="*/ 754097 h 883410"/>
              <a:gd name="connsiteX7" fmla="*/ 883525 w 883525"/>
              <a:gd name="connsiteY7" fmla="*/ 441763 h 883410"/>
              <a:gd name="connsiteX8" fmla="*/ 754097 w 883525"/>
              <a:gd name="connsiteY8" fmla="*/ 129544 h 88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25" h="883410">
                <a:moveTo>
                  <a:pt x="754097" y="129429"/>
                </a:moveTo>
                <a:cubicBezTo>
                  <a:pt x="670654" y="45986"/>
                  <a:pt x="559781" y="0"/>
                  <a:pt x="441763" y="0"/>
                </a:cubicBezTo>
                <a:cubicBezTo>
                  <a:pt x="323744" y="0"/>
                  <a:pt x="212871" y="45986"/>
                  <a:pt x="129428" y="129313"/>
                </a:cubicBezTo>
                <a:cubicBezTo>
                  <a:pt x="45986" y="212756"/>
                  <a:pt x="0" y="323629"/>
                  <a:pt x="0" y="441648"/>
                </a:cubicBezTo>
                <a:cubicBezTo>
                  <a:pt x="0" y="559666"/>
                  <a:pt x="45986" y="670539"/>
                  <a:pt x="129428" y="753982"/>
                </a:cubicBezTo>
                <a:cubicBezTo>
                  <a:pt x="212871" y="837425"/>
                  <a:pt x="323744" y="883410"/>
                  <a:pt x="441763" y="883410"/>
                </a:cubicBezTo>
                <a:cubicBezTo>
                  <a:pt x="559781" y="883410"/>
                  <a:pt x="670654" y="837425"/>
                  <a:pt x="754097" y="754097"/>
                </a:cubicBezTo>
                <a:cubicBezTo>
                  <a:pt x="837540" y="670654"/>
                  <a:pt x="883525" y="559781"/>
                  <a:pt x="883525" y="441763"/>
                </a:cubicBezTo>
                <a:cubicBezTo>
                  <a:pt x="883525" y="323744"/>
                  <a:pt x="837540" y="212756"/>
                  <a:pt x="754097" y="129544"/>
                </a:cubicBezTo>
                <a:close/>
              </a:path>
            </a:pathLst>
          </a:custGeom>
          <a:noFill/>
          <a:ln w="11519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E60E87-A108-E048-1EA1-01BD06FD51CB}"/>
              </a:ext>
            </a:extLst>
          </p:cNvPr>
          <p:cNvSpPr txBox="1"/>
          <p:nvPr/>
        </p:nvSpPr>
        <p:spPr>
          <a:xfrm>
            <a:off x="1130230" y="5402020"/>
            <a:ext cx="7793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66943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518590-692B-8B63-FF1F-612D7E34C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11">
            <a:extLst>
              <a:ext uri="{FF2B5EF4-FFF2-40B4-BE49-F238E27FC236}">
                <a16:creationId xmlns:a16="http://schemas.microsoft.com/office/drawing/2014/main" id="{7CD80A8C-ED11-747A-5D53-1361A8B4AA2F}"/>
              </a:ext>
            </a:extLst>
          </p:cNvPr>
          <p:cNvGraphicFramePr/>
          <p:nvPr/>
        </p:nvGraphicFramePr>
        <p:xfrm>
          <a:off x="778685" y="2699413"/>
          <a:ext cx="7592348" cy="3979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11">
            <a:extLst>
              <a:ext uri="{FF2B5EF4-FFF2-40B4-BE49-F238E27FC236}">
                <a16:creationId xmlns:a16="http://schemas.microsoft.com/office/drawing/2014/main" id="{79D7399E-6725-FBC1-FA69-46E7428CB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076294"/>
              </p:ext>
            </p:extLst>
          </p:nvPr>
        </p:nvGraphicFramePr>
        <p:xfrm>
          <a:off x="536324" y="1765055"/>
          <a:ext cx="7843969" cy="4644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791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A657AB-D698-47B0-4880-0B3B0E6EA4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9764591-E52C-5D2B-71B4-D3AA7E856D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578034"/>
              </p:ext>
            </p:extLst>
          </p:nvPr>
        </p:nvGraphicFramePr>
        <p:xfrm>
          <a:off x="390328" y="1861009"/>
          <a:ext cx="8533690" cy="426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092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705938-A6AA-4499-7F83-9A59414538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20CF-B08C-FD74-FB37-95CDAA95A360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CE7C5D-261A-6FC4-9E80-685D676642A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945AE-5D98-4B39-0ED1-177D5D0FBE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2075D-0955-F19C-AD3F-E0DDBE60E6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97EEC-BCE8-579B-3E6B-8E94363FF3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93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EE8A8-8391-B1B9-803D-CC25CA2D8F3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0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38E793-F65D-827E-3103-3D94FB63F0A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B19CC5-D05D-6E58-4EF7-779FE08F730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F736EA-616B-98A5-342A-45F3028864C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6C7FCC4-38BB-C321-673E-B5FDC09B846D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774C439-B304-563A-7CF9-87B772C199DC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6C6BE02-B38C-02C8-1A59-86AA59E1AD6E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5942AED-3061-28D5-8834-69B9A4CB04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2B1298-A6B0-E22D-4A99-D69E320A48EA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FF73FA3-AD4F-6049-7477-2DE9CA7CF49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D6D9D1-A57F-6041-B0B2-38E1F556DE2B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D36AB2-0FC4-2322-01CC-50002A4480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9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2CD359-8E80-66F1-7D18-5A1D040C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 Black"/>
                <a:ea typeface="Open Sans"/>
                <a:cs typeface="Arial"/>
              </a:rPr>
              <a:t>Thank you!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8A091-3388-450E-527F-12DBFF3883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ea typeface="Open Sans"/>
                <a:cs typeface="Arial"/>
              </a:rPr>
              <a:t>Questions? Email me at 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100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858D00-9774-1740-6ECC-AA3E36F384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Example Layouts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04FC7-422F-A169-7DE9-CF82A9334C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Unhide the slides in this section before updating and using them.</a:t>
            </a:r>
          </a:p>
        </p:txBody>
      </p:sp>
    </p:spTree>
    <p:extLst>
      <p:ext uri="{BB962C8B-B14F-4D97-AF65-F5344CB8AC3E}">
        <p14:creationId xmlns:p14="http://schemas.microsoft.com/office/powerpoint/2010/main" val="224954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855E4-99E3-6C1F-7CBC-019A60F4DF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B4A292FE-C7F3-93FD-E6B3-15AB8814A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124334"/>
              </p:ext>
            </p:extLst>
          </p:nvPr>
        </p:nvGraphicFramePr>
        <p:xfrm>
          <a:off x="390326" y="1751377"/>
          <a:ext cx="8533692" cy="4312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423">
                  <a:extLst>
                    <a:ext uri="{9D8B030D-6E8A-4147-A177-3AD203B41FA5}">
                      <a16:colId xmlns:a16="http://schemas.microsoft.com/office/drawing/2014/main" val="118143286"/>
                    </a:ext>
                  </a:extLst>
                </a:gridCol>
                <a:gridCol w="2133423">
                  <a:extLst>
                    <a:ext uri="{9D8B030D-6E8A-4147-A177-3AD203B41FA5}">
                      <a16:colId xmlns:a16="http://schemas.microsoft.com/office/drawing/2014/main" val="632405563"/>
                    </a:ext>
                  </a:extLst>
                </a:gridCol>
                <a:gridCol w="2133423">
                  <a:extLst>
                    <a:ext uri="{9D8B030D-6E8A-4147-A177-3AD203B41FA5}">
                      <a16:colId xmlns:a16="http://schemas.microsoft.com/office/drawing/2014/main" val="3878463346"/>
                    </a:ext>
                  </a:extLst>
                </a:gridCol>
                <a:gridCol w="2133423">
                  <a:extLst>
                    <a:ext uri="{9D8B030D-6E8A-4147-A177-3AD203B41FA5}">
                      <a16:colId xmlns:a16="http://schemas.microsoft.com/office/drawing/2014/main" val="3990183267"/>
                    </a:ext>
                  </a:extLst>
                </a:gridCol>
              </a:tblGrid>
              <a:tr h="616003">
                <a:tc>
                  <a:txBody>
                    <a:bodyPr/>
                    <a:lstStyle/>
                    <a:p>
                      <a:pPr algn="l"/>
                      <a:r>
                        <a:rPr lang="en-IN" sz="2400" dirty="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A31F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Title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470433"/>
                  </a:ext>
                </a:extLst>
              </a:tr>
              <a:tr h="616003">
                <a:tc>
                  <a:txBody>
                    <a:bodyPr/>
                    <a:lstStyle/>
                    <a:p>
                      <a:pPr algn="l"/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188880"/>
                  </a:ext>
                </a:extLst>
              </a:tr>
              <a:tr h="616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Callout Row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9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878757"/>
                  </a:ext>
                </a:extLst>
              </a:tr>
              <a:tr h="616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348076"/>
                  </a:ext>
                </a:extLst>
              </a:tr>
              <a:tr h="616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617592"/>
                  </a:ext>
                </a:extLst>
              </a:tr>
              <a:tr h="616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742692"/>
                  </a:ext>
                </a:extLst>
              </a:tr>
              <a:tr h="616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  <a:endParaRPr kumimoji="0" lang="en-I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488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277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1F34"/>
      </a:accent1>
      <a:accent2>
        <a:srgbClr val="545759"/>
      </a:accent2>
      <a:accent3>
        <a:srgbClr val="041D40"/>
      </a:accent3>
      <a:accent4>
        <a:srgbClr val="00698E"/>
      </a:accent4>
      <a:accent5>
        <a:srgbClr val="006B67"/>
      </a:accent5>
      <a:accent6>
        <a:srgbClr val="333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1F497D"/>
    </a:dk2>
    <a:lt2>
      <a:srgbClr val="D1D3DA"/>
    </a:lt2>
    <a:accent1>
      <a:srgbClr val="5272A4"/>
    </a:accent1>
    <a:accent2>
      <a:srgbClr val="6458B3"/>
    </a:accent2>
    <a:accent3>
      <a:srgbClr val="73DB97"/>
    </a:accent3>
    <a:accent4>
      <a:srgbClr val="113461"/>
    </a:accent4>
    <a:accent5>
      <a:srgbClr val="5272A4"/>
    </a:accent5>
    <a:accent6>
      <a:srgbClr val="6458B3"/>
    </a:accent6>
    <a:hlink>
      <a:srgbClr val="5272A4"/>
    </a:hlink>
    <a:folHlink>
      <a:srgbClr val="113461"/>
    </a:folHlink>
  </a:clrScheme>
  <a:fontScheme name="Essential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CAC50BC457DF49A9586EEFB1CD8CF8" ma:contentTypeVersion="13" ma:contentTypeDescription="Create a new document." ma:contentTypeScope="" ma:versionID="4ddfddacc09a270f5ea306423b5dccee">
  <xsd:schema xmlns:xsd="http://www.w3.org/2001/XMLSchema" xmlns:xs="http://www.w3.org/2001/XMLSchema" xmlns:p="http://schemas.microsoft.com/office/2006/metadata/properties" xmlns:ns2="2bfa1ecb-89f9-4531-b929-9cdb3e9d12e5" xmlns:ns3="ce2e538e-1c1e-455f-be8c-72d53f34c778" targetNamespace="http://schemas.microsoft.com/office/2006/metadata/properties" ma:root="true" ma:fieldsID="bd4ba2c9b0ca7a3677196f9f11351ce8" ns2:_="" ns3:_="">
    <xsd:import namespace="2bfa1ecb-89f9-4531-b929-9cdb3e9d12e5"/>
    <xsd:import namespace="ce2e538e-1c1e-455f-be8c-72d53f34c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1ecb-89f9-4531-b929-9cdb3e9d1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3350ec4-10e3-4b5d-9666-7d76f34ba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e538e-1c1e-455f-be8c-72d53f34c77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2bdbc57-9222-4ad2-b5bd-71a1a1218f10}" ma:internalName="TaxCatchAll" ma:showField="CatchAllData" ma:web="ce2e538e-1c1e-455f-be8c-72d53f34c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D12CFF-A10E-4DC3-A651-ADDF38D7FF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a1ecb-89f9-4531-b929-9cdb3e9d12e5"/>
    <ds:schemaRef ds:uri="ce2e538e-1c1e-455f-be8c-72d53f34c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7FD1E3-7460-406F-8AFD-16742ABD4C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7462</TotalTime>
  <Words>84</Words>
  <Application>Microsoft Macintosh PowerPoint</Application>
  <PresentationFormat>Widescreen</PresentationFormat>
  <Paragraphs>46</Paragraphs>
  <Slides>12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Bai Jamjuree</vt:lpstr>
      <vt:lpstr>Calibri</vt:lpstr>
      <vt:lpstr>Source Sans Pro Bold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Dhairya Giri</dc:creator>
  <cp:lastModifiedBy>Jillian Rubman</cp:lastModifiedBy>
  <cp:revision>186</cp:revision>
  <dcterms:created xsi:type="dcterms:W3CDTF">2023-08-27T13:24:40Z</dcterms:created>
  <dcterms:modified xsi:type="dcterms:W3CDTF">2024-04-02T19:30:30Z</dcterms:modified>
</cp:coreProperties>
</file>